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3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676FA-0A43-4042-A84A-A7B74A65F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0672A-AD71-4EC3-A168-396AF2FDA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3150B-BAF3-4AFD-BF6D-7981B3378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22AF7-1CCB-4A3C-B622-C5483E2F8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7FF84C-B16B-425B-B341-3C3D9CA9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1D52B-9A64-42DE-A0A3-2549788C5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381982-E775-477E-AB1C-508D72E72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9D27B-5F41-4718-A533-B344D2FB9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84031-122C-413C-9C73-9F1E08E4A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622AF-11E4-4556-87AB-DB2209FF5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3D881-E2AF-4FFF-A07E-8841DFBE8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327" r:id="rId2"/>
    <p:sldLayoutId id="2147497328" r:id="rId3"/>
    <p:sldLayoutId id="2147497329" r:id="rId4"/>
    <p:sldLayoutId id="2147497330" r:id="rId5"/>
    <p:sldLayoutId id="2147497331" r:id="rId6"/>
    <p:sldLayoutId id="2147497332" r:id="rId7"/>
    <p:sldLayoutId id="2147497333" r:id="rId8"/>
    <p:sldLayoutId id="2147497334" r:id="rId9"/>
    <p:sldLayoutId id="2147497335" r:id="rId10"/>
    <p:sldLayoutId id="214749733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3.xml" /><Relationship Id="rId11" Type="http://schemas.openxmlformats.org/officeDocument/2006/relationships/tags" Target="../tags/tag764.xml" /><Relationship Id="rId12" Type="http://schemas.openxmlformats.org/officeDocument/2006/relationships/tags" Target="../tags/tag765.xml" /><Relationship Id="rId13" Type="http://schemas.openxmlformats.org/officeDocument/2006/relationships/tags" Target="../tags/tag766.xml" /><Relationship Id="rId14" Type="http://schemas.openxmlformats.org/officeDocument/2006/relationships/tags" Target="../tags/tag767.xml" /><Relationship Id="rId15" Type="http://schemas.openxmlformats.org/officeDocument/2006/relationships/tags" Target="../tags/tag768.xml" /><Relationship Id="rId16" Type="http://schemas.openxmlformats.org/officeDocument/2006/relationships/tags" Target="../tags/tag769.xml" /><Relationship Id="rId17" Type="http://schemas.openxmlformats.org/officeDocument/2006/relationships/tags" Target="../tags/tag770.xml" /><Relationship Id="rId18" Type="http://schemas.openxmlformats.org/officeDocument/2006/relationships/tags" Target="../tags/tag771.xml" /><Relationship Id="rId19" Type="http://schemas.openxmlformats.org/officeDocument/2006/relationships/tags" Target="../tags/tag772.xml" /><Relationship Id="rId2" Type="http://schemas.openxmlformats.org/officeDocument/2006/relationships/tags" Target="../tags/tag755.xml" /><Relationship Id="rId20" Type="http://schemas.openxmlformats.org/officeDocument/2006/relationships/tags" Target="../tags/tag773.xml" /><Relationship Id="rId21" Type="http://schemas.openxmlformats.org/officeDocument/2006/relationships/tags" Target="../tags/tag774.xml" /><Relationship Id="rId3" Type="http://schemas.openxmlformats.org/officeDocument/2006/relationships/tags" Target="../tags/tag756.xml" /><Relationship Id="rId4" Type="http://schemas.openxmlformats.org/officeDocument/2006/relationships/tags" Target="../tags/tag757.xml" /><Relationship Id="rId5" Type="http://schemas.openxmlformats.org/officeDocument/2006/relationships/tags" Target="../tags/tag758.xml" /><Relationship Id="rId6" Type="http://schemas.openxmlformats.org/officeDocument/2006/relationships/tags" Target="../tags/tag759.xml" /><Relationship Id="rId7" Type="http://schemas.openxmlformats.org/officeDocument/2006/relationships/tags" Target="../tags/tag760.xml" /><Relationship Id="rId8" Type="http://schemas.openxmlformats.org/officeDocument/2006/relationships/tags" Target="../tags/tag761.xml" /><Relationship Id="rId9" Type="http://schemas.openxmlformats.org/officeDocument/2006/relationships/tags" Target="../tags/tag7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0.xml" /><Relationship Id="rId11" Type="http://schemas.openxmlformats.org/officeDocument/2006/relationships/tags" Target="../tags/tag791.xml" /><Relationship Id="rId12" Type="http://schemas.openxmlformats.org/officeDocument/2006/relationships/tags" Target="../tags/tag792.xml" /><Relationship Id="rId13" Type="http://schemas.openxmlformats.org/officeDocument/2006/relationships/tags" Target="../tags/tag793.xml" /><Relationship Id="rId14" Type="http://schemas.openxmlformats.org/officeDocument/2006/relationships/tags" Target="../tags/tag794.xml" /><Relationship Id="rId15" Type="http://schemas.openxmlformats.org/officeDocument/2006/relationships/tags" Target="../tags/tag795.xml" /><Relationship Id="rId16" Type="http://schemas.openxmlformats.org/officeDocument/2006/relationships/tags" Target="../tags/tag796.xml" /><Relationship Id="rId17" Type="http://schemas.openxmlformats.org/officeDocument/2006/relationships/tags" Target="../tags/tag797.xml" /><Relationship Id="rId18" Type="http://schemas.openxmlformats.org/officeDocument/2006/relationships/tags" Target="../tags/tag798.xml" /><Relationship Id="rId19" Type="http://schemas.openxmlformats.org/officeDocument/2006/relationships/tags" Target="../tags/tag799.xml" /><Relationship Id="rId2" Type="http://schemas.openxmlformats.org/officeDocument/2006/relationships/tags" Target="../tags/tag782.xml" /><Relationship Id="rId20" Type="http://schemas.openxmlformats.org/officeDocument/2006/relationships/tags" Target="../tags/tag800.xml" /><Relationship Id="rId21" Type="http://schemas.openxmlformats.org/officeDocument/2006/relationships/tags" Target="../tags/tag801.xml" /><Relationship Id="rId3" Type="http://schemas.openxmlformats.org/officeDocument/2006/relationships/tags" Target="../tags/tag783.xml" /><Relationship Id="rId4" Type="http://schemas.openxmlformats.org/officeDocument/2006/relationships/tags" Target="../tags/tag784.xml" /><Relationship Id="rId5" Type="http://schemas.openxmlformats.org/officeDocument/2006/relationships/tags" Target="../tags/tag785.xml" /><Relationship Id="rId6" Type="http://schemas.openxmlformats.org/officeDocument/2006/relationships/tags" Target="../tags/tag786.xml" /><Relationship Id="rId7" Type="http://schemas.openxmlformats.org/officeDocument/2006/relationships/tags" Target="../tags/tag787.xml" /><Relationship Id="rId8" Type="http://schemas.openxmlformats.org/officeDocument/2006/relationships/tags" Target="../tags/tag788.xml" /><Relationship Id="rId9" Type="http://schemas.openxmlformats.org/officeDocument/2006/relationships/tags" Target="../tags/tag7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0.xml" /><Relationship Id="rId11" Type="http://schemas.openxmlformats.org/officeDocument/2006/relationships/tags" Target="../tags/tag811.xml" /><Relationship Id="rId12" Type="http://schemas.openxmlformats.org/officeDocument/2006/relationships/tags" Target="../tags/tag812.xml" /><Relationship Id="rId13" Type="http://schemas.openxmlformats.org/officeDocument/2006/relationships/tags" Target="../tags/tag813.xml" /><Relationship Id="rId14" Type="http://schemas.openxmlformats.org/officeDocument/2006/relationships/tags" Target="../tags/tag814.xml" /><Relationship Id="rId15" Type="http://schemas.openxmlformats.org/officeDocument/2006/relationships/tags" Target="../tags/tag815.xml" /><Relationship Id="rId16" Type="http://schemas.openxmlformats.org/officeDocument/2006/relationships/tags" Target="../tags/tag816.xml" /><Relationship Id="rId17" Type="http://schemas.openxmlformats.org/officeDocument/2006/relationships/tags" Target="../tags/tag817.xml" /><Relationship Id="rId2" Type="http://schemas.openxmlformats.org/officeDocument/2006/relationships/tags" Target="../tags/tag802.xml" /><Relationship Id="rId3" Type="http://schemas.openxmlformats.org/officeDocument/2006/relationships/tags" Target="../tags/tag803.xml" /><Relationship Id="rId4" Type="http://schemas.openxmlformats.org/officeDocument/2006/relationships/tags" Target="../tags/tag804.xml" /><Relationship Id="rId5" Type="http://schemas.openxmlformats.org/officeDocument/2006/relationships/tags" Target="../tags/tag805.xml" /><Relationship Id="rId6" Type="http://schemas.openxmlformats.org/officeDocument/2006/relationships/tags" Target="../tags/tag806.xml" /><Relationship Id="rId7" Type="http://schemas.openxmlformats.org/officeDocument/2006/relationships/tags" Target="../tags/tag807.xml" /><Relationship Id="rId8" Type="http://schemas.openxmlformats.org/officeDocument/2006/relationships/tags" Target="../tags/tag808.xml" /><Relationship Id="rId9" Type="http://schemas.openxmlformats.org/officeDocument/2006/relationships/tags" Target="../tags/tag8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8.xml" /><Relationship Id="rId3" Type="http://schemas.openxmlformats.org/officeDocument/2006/relationships/tags" Target="../tags/tag819.xml" /><Relationship Id="rId4" Type="http://schemas.openxmlformats.org/officeDocument/2006/relationships/tags" Target="../tags/tag8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9.xml" /><Relationship Id="rId11" Type="http://schemas.openxmlformats.org/officeDocument/2006/relationships/tags" Target="../tags/tag830.xml" /><Relationship Id="rId12" Type="http://schemas.openxmlformats.org/officeDocument/2006/relationships/tags" Target="../tags/tag831.xml" /><Relationship Id="rId13" Type="http://schemas.openxmlformats.org/officeDocument/2006/relationships/tags" Target="../tags/tag832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Relationship Id="rId5" Type="http://schemas.openxmlformats.org/officeDocument/2006/relationships/tags" Target="../tags/tag824.xml" /><Relationship Id="rId6" Type="http://schemas.openxmlformats.org/officeDocument/2006/relationships/tags" Target="../tags/tag825.xml" /><Relationship Id="rId7" Type="http://schemas.openxmlformats.org/officeDocument/2006/relationships/tags" Target="../tags/tag826.xml" /><Relationship Id="rId8" Type="http://schemas.openxmlformats.org/officeDocument/2006/relationships/tags" Target="../tags/tag827.xml" /><Relationship Id="rId9" Type="http://schemas.openxmlformats.org/officeDocument/2006/relationships/tags" Target="../tags/tag8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1.xml" /><Relationship Id="rId11" Type="http://schemas.openxmlformats.org/officeDocument/2006/relationships/tags" Target="../tags/tag842.xml" /><Relationship Id="rId12" Type="http://schemas.openxmlformats.org/officeDocument/2006/relationships/tags" Target="../tags/tag843.xml" /><Relationship Id="rId13" Type="http://schemas.openxmlformats.org/officeDocument/2006/relationships/tags" Target="../tags/tag844.xml" /><Relationship Id="rId2" Type="http://schemas.openxmlformats.org/officeDocument/2006/relationships/tags" Target="../tags/tag833.xml" /><Relationship Id="rId3" Type="http://schemas.openxmlformats.org/officeDocument/2006/relationships/tags" Target="../tags/tag834.xml" /><Relationship Id="rId4" Type="http://schemas.openxmlformats.org/officeDocument/2006/relationships/tags" Target="../tags/tag835.xml" /><Relationship Id="rId5" Type="http://schemas.openxmlformats.org/officeDocument/2006/relationships/tags" Target="../tags/tag836.xml" /><Relationship Id="rId6" Type="http://schemas.openxmlformats.org/officeDocument/2006/relationships/tags" Target="../tags/tag837.xml" /><Relationship Id="rId7" Type="http://schemas.openxmlformats.org/officeDocument/2006/relationships/tags" Target="../tags/tag838.xml" /><Relationship Id="rId8" Type="http://schemas.openxmlformats.org/officeDocument/2006/relationships/tags" Target="../tags/tag839.xml" /><Relationship Id="rId9" Type="http://schemas.openxmlformats.org/officeDocument/2006/relationships/tags" Target="../tags/tag8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4013014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高保额计划书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晨,泥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保险计划的目标和原则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保险计划的保障范围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保险计划的保费和支付方式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保险计划的理赔流程和条款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保险计划的附加服务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保险计划的总结和风险提示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保险计划的目标和原则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5101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保障家庭财务稳定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应对突发风险和意外事件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实现长期财富规划和储备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提高家庭生活品质和安全感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3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保险原则</a:t>
            </a:r>
            <a:endParaRPr lang="zh-CN" altLang="en-US"/>
          </a:p>
        </p:txBody>
      </p:sp>
      <p:sp>
        <p:nvSpPr>
          <p:cNvPr id="10513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保障全面：确保保险计划覆盖所有可能的风险和需求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合理配置：根据个人或企业的实际情况和需求，合理配置保险金额和保障期限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优先保障家庭经济支柱：在制定保险计划时，优先考虑保障家庭经济支柱的生命和健康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稳健收益：在保险计划中，要确保保险产品的收益稳定且符合预期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保险期限</a:t>
            </a:r>
            <a:endParaRPr lang="zh-CN" altLang="en-US"/>
          </a:p>
        </p:txBody>
      </p:sp>
      <p:sp>
        <p:nvSpPr>
          <p:cNvPr id="10516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长期保险：保障时间长，适合长期规划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定期保险：在一定时间内提供保障，灵活性高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终身保险：保障终身，适合长期投资和规划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短期保险：保障时间短，适合短期需求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5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保险计划的保障范围</a:t>
            </a:r>
            <a:endParaRPr lang="zh-CN" altLang="en-US"/>
          </a:p>
        </p:txBody>
      </p:sp>
      <p:sp>
        <p:nvSpPr>
          <p:cNvPr id="105195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人身保障</a:t>
            </a:r>
            <a:endParaRPr lang="zh-CN" altLang="en-US"/>
          </a:p>
        </p:txBody>
      </p:sp>
      <p:sp>
        <p:nvSpPr>
          <p:cNvPr id="105241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意外伤害保障：包括交通事故、自然灾害等意外事故导致的身体伤害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疾病保障：包括合同约定的疾病类型，如癌症、心脏病等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身故保障：在保险期间因意外或疾病导致身故，保险公司将给予赔偿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残疾保障：在保险期间因意外或疾病导致残疾，保险公司将给予赔偿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财产保障</a:t>
            </a:r>
            <a:endParaRPr lang="zh-CN" altLang="en-US"/>
          </a:p>
        </p:txBody>
      </p:sp>
      <p:sp>
        <p:nvSpPr>
          <p:cNvPr id="10527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保障范围：包括各类财产损失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保障期限：与保险合同期限一致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保障特色：提供24小时全天候保障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保障额度：根据投保金额和条款确定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3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责任保障</a:t>
            </a:r>
            <a:endParaRPr lang="zh-CN" altLang="en-US"/>
          </a:p>
        </p:txBody>
      </p:sp>
      <p:sp>
        <p:nvSpPr>
          <p:cNvPr id="10530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赔付方式：一次性或分期赔付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保障范围：包括身故、残疾、重大疾病等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保障期限：长期或终身保障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豁免条款：免除投保人或受益人缴纳剩余保费的责任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5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保险计划的保费和支付方式</a:t>
            </a:r>
            <a:endParaRPr lang="zh-CN" altLang="en-US"/>
          </a:p>
        </p:txBody>
      </p:sp>
      <p:sp>
        <p:nvSpPr>
          <p:cNvPr id="105335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保费计算</a:t>
            </a:r>
            <a:endParaRPr lang="zh-CN" altLang="en-US"/>
          </a:p>
        </p:txBody>
      </p:sp>
      <p:sp>
        <p:nvSpPr>
          <p:cNvPr id="10538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保费计算方式：根据保险金额、投保期限、所提供的保障内容等因素计算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保费支付方式：可选择年付、季付、月付等方式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保费调整：根据实际情况可调整保费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续保保费：根据续保时的实际情况重新计算保费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支付方式</a:t>
            </a:r>
            <a:endParaRPr lang="zh-CN" altLang="en-US"/>
          </a:p>
        </p:txBody>
      </p:sp>
      <p:sp>
        <p:nvSpPr>
          <p:cNvPr id="10541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12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3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一次性支付：按照合同约定，一次性支付全部保费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1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3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3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定期支付：按照合同约定，按期支付一定金额的保费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1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14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自动扣款：与银行账户或第三方支付平台绑定，自动扣款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14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4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4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现金价值支付：利用保单的现金价值抵扣保费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https://d.book118.com/008140130143006023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2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高保额计划书</vt:lpstr>
      <vt:lpstr>目录</vt:lpstr>
      <vt:lpstr>保险计划的目标和原则</vt:lpstr>
      <vt:lpstr>目标设定</vt:lpstr>
      <vt:lpstr>保险原则</vt:lpstr>
      <vt:lpstr>保险期限</vt:lpstr>
      <vt:lpstr>保险计划的保障范围</vt:lpstr>
      <vt:lpstr>人身保障</vt:lpstr>
      <vt:lpstr>财产保障</vt:lpstr>
      <vt:lpstr>责任保障</vt:lpstr>
      <vt:lpstr>保险计划的保费和支付方式</vt:lpstr>
      <vt:lpstr>保费计算</vt:lpstr>
      <vt:lpstr>支付方式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2024-08-30T19:01:37.763</cp:lastPrinted>
  <dcterms:created xsi:type="dcterms:W3CDTF">2024-08-30T11:01:37Z</dcterms:created>
  <dcterms:modified xsi:type="dcterms:W3CDTF">2024-08-30T11:01:40Z</dcterms:modified>
</cp:coreProperties>
</file>