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2B3C8C-60DC-46D2-8103-46CCA71A3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58F27E-13D1-426D-8C10-69E6E97154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0ACC57-F8EF-4C48-AE3F-C3EBB323A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04776C-49E6-4A8D-AAB3-E2EA0E6173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8A1D9F-A909-49C2-9395-A6954A2A42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B7A47E-2715-4261-AD68-D4468FCFBB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4B828A-E014-4D21-916C-00B993CBE4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0402D6-3554-403A-AEF3-A231AB8C99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53FC51-C192-40CE-86E1-6A22FCD2B4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BF4BE7-FD52-4600-936A-3354D9AE0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9FA7AD-CDAC-4080-981F-55C5957628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40132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2024-01-19</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战略思维在项目管理与执行中的作用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战略思维概述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项目管理中的战略思维</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项目执行中的战略思维</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战略思维在项目团队建设中的作用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战略思维在项目沟通与协调中的作用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战略思维在项目评估与总结中的作用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战略思维概述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战略思维是一种高层次的、综合性的思维方式，它关注整体和长远的发展，强调对内外部环境的分析和判断，以及制定和执行相应的战略计划。</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整体性、长期性、前瞻性、创新性、风险性。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战略思维特点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战略思维定义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通过全面深入的分析和思考，制定更加科学合理的决策。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提升决策质量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增强竞争优势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推动持续发展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在激烈的市场竞争中，通过战略思维找到独特的竞争优势和发展机会。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关注长期发展趋势和变化，及时调整和优化战略，确保组织的持续发展。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项目管理是一种系统性的、综合性的管理方法，旨在通过有效的计划、组织、指挥、协调和控制，实现项目目标。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项目管理的本质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项目管理提供整体方向和指导思想，帮助项目经理更好地理解和把握项目背景和目标，制定科学合理的项目计划和方案，确保项目的顺利实施和成功完成。同时，战略思维也有助于项目经理在项目实施过程中及时发现和应对各种风险和挑战，确保项目的稳定性和可持续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战略思维在项目管理中的作用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战略思维与项目管理的关系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项目管理中的战略思维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项目目标应与组织整体战略保持一致，确保项目成果对组织长期发展有积极贡献。</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战略一致性</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将组织战略分解为可操作的项目目标，确保项目团队明确工作方向和预期成果。</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目标分解与对齐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促进不同部门在项目中的协同合作，以实现组织战略的落地执行。</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跨部门协同</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项目目标与组织战略的对接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对项目所需资源进行全面分析，包括人力、物力、财力、时间等。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资源需求分析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根据项目目标和资源需求，制定合理的资源计划，确保资源的有效利用。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资源计划制定</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根据项目进展情况，适时调整资源配置，以满足项目实际需求。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资源动态调整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项目资源的优化配置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风险识别</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风险评估</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风险应对策略制定</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风险监控与报告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项目风险的识别与应对</a:t>
              </a:r>
            </a:p>
          </p:txBody>
        </p:sp>
      </p:grpSp>
      <p:pic>
        <p:nvPicPr>
          <p:cNvPr id="28" name="Picture 28"/>
          <p:cNvPicPr>
            <a:picLocks noChangeAspect="1"/>
          </p:cNvPicPr>
          <p:nvPr/>
        </p:nvPicPr>
        <p:blipFill>
          <a:blip r:embed="rId2"/>
          <a:srcRect l="12462" r="1246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运用各种方法和技术，全面识别项目潜在的风险因素。</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对识别出的风险进行量化和定性评估，确定风险等级和影响程度。</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针对不同类型的风险，制定相应的应对策略和措施，如风险规避、减轻、转移和接受等。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持续监控项目风险状况，及时向项目干系人报告风险信息和应对措施执行情况。</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项目执行中的战略思维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项目计划的制定与执行</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制定项目计划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根据项目目标、范围和资源情况，制定详细的项目计划，明确项目的时间表、里程碑和任务分配。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评估项目风险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对项目执行过程中可能遇到的风险进行预测和评估，并制定相应的应对措施。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调整项目计划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在项目执行过程中，根据实际情况及时调整项目计划，确保项目能够按照预定目标顺利进行。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识别进度偏差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及时发现项目进度与计划的偏差，并分析原因，制定相应的调整措施。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监控项目进度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通过定期的项目会议、进度报告和现场检查等方式，对项目进度进行实时监控，确保项目按计划进行。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调整项目进度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根据项目实际情况，调整项目进度计划，重新分配资源或者调整任务优先级，确保项目能够按时完成。</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476" r="1247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9995" r="1999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项目进度的监控与调整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https://d.book118.com/008140132015006032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2024-09-09T09:23:37.503</cp:lastPrinted>
  <dcterms:created xsi:type="dcterms:W3CDTF">2024-09-09T01:23:37Z</dcterms:created>
  <dcterms:modified xsi:type="dcterms:W3CDTF">2024-09-09T01:23:39Z</dcterms:modified>
</cp:coreProperties>
</file>