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6E8A9-107D-4305-9AAF-D5C5A4C2B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A5044-18AD-4019-8F84-0A0F9CB9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BBE4B-1C04-4FFA-9E9E-EC35F250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67ACB-4525-4755-87D3-77A1C5A9A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265CE-97F2-4792-B856-B9D11011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F2A1B-6951-401A-8040-08949DDF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37807-4C72-4B29-B40F-42CD55E0A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740D6-2563-4929-9973-C3814205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FF24B-1E1B-4510-AAB4-ABE7502A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CF36D-EB96-4562-8092-144955FB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D9637-76E7-46DB-BDFF-3731897EA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42005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护理程序的特点课件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护理程序概述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护理程序是一种系统地解决问题和满足患者需求的方法，包括评估、诊断、计划、实施和评价五个步骤。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护理程序具有系统性、动态性、合作性和个性化等特点，能够全面评估患者的健康状况，识别和解决护理问题，促进患者康复。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通过科学的方法和规范的操作流程，护理程序能够提高护理工作的质量和效率。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护理程序以患者为中心，能够满足患者的需求，提高患者的满意度和信任度。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护理程序需要医护人员之间的密切合作，能够促进团队之间的沟通和协作。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护理程序的起源可以追溯到20世纪50年代，当时美国护士协会提出了护理程序的框架和方法，为现代护理学的发展奠定了基础。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随着医学和护理学的不断发展和进步，护理程序的内涵和外延也在不断拓展和完善，逐渐形成了系统化、规范化的护理工作模式。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护理程序的步骤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评估的目的是确定病人的问题、需要和资源，为后续的诊断、计划、实施和评价提供依据。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评估是护理程序的开始，是护士通过交谈、观察、体格检查和收集资料的过程，以了解和掌握病人的健康状况和护理需求。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诊断是在评估的基础上，对病人存在的问题和需求进行判断和确认的过程。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诊断的目的是确定病人需要解决的主要问题，为制定个性化的护理计划提供依据。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计划是根据诊断结果，制定出针对病人具体问题的护理计划，包括护理目标、护理措施和实施时间等。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计划是护理程序的中心环节，是实施和评价的基础。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实施是根据护理计划，采取一系列的护理措施，以达到护理目标的过程。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实施过程中需要护士与病人及其家属密切合作，确保护理措施的有效性和安全性。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评价是对护理效果进行评估的过程，以确定护理目标是否实现，以及护理措施是否有效。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评价的目的是为后续的护理提供反馈和改进依据，促进护理质量的持续改进。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护理程序的特点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护理程序始终以患者的健康问题为核心，关注患者的生理、心理和社会需求，致力于提供全面、个性化的护理服务。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在护理过程中，患者及其家属的意见和需求被充分考虑，以增强患者的参与感和满意度。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护理程序是一个系统性的工作过程，包括评估、计划、实施和评价四个步骤，各步骤相互关联、相互影响。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在系统性护理中，护士需要全面、系统地收集患者的健康信息，分析患者的健康状况，制定个性化的护理计划，并持续监测和调整护理措施。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https://d.book118.com/008142005074006026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2024-09-03T22:34:07.009</cp:lastPrinted>
  <dcterms:created xsi:type="dcterms:W3CDTF">2024-09-03T14:34:07Z</dcterms:created>
  <dcterms:modified xsi:type="dcterms:W3CDTF">2024-09-03T14:34:09Z</dcterms:modified>
</cp:coreProperties>
</file>