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9DDAA-2A05-4A6B-A0BD-7F2DC7B4B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D12A1-E297-432B-ADA6-BB6D63B41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B0BE6-556C-4590-9C80-7A6F0C13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B85B1-8CFC-4186-B098-8FED9299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EF881-DEE0-4241-A90B-CC8114BA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86CC3-8591-421F-BE11-2913A31FB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FABDC2-50CC-4C65-BFDA-7DE98A02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28844-7668-4234-9AB5-C66FAF99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2C110-1866-44A3-82EB-7CD56D83B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C5615-8556-46CA-A3AA-26E884B2D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3CAFD-EF16-46C0-83AE-897A0C5A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4201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服装纺织部门员工培训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员工岗位技能提升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法律法规与安全知识普及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服装纺织行业现状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当前，服装纺织行业正面临着激烈的市场竞争，消费者对服装的品质、设计、个性化等方面要求越来越高，同时，行业内的技术创新和数字化转型也在不断加速。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未来，服装纺织行业将继续向智能化、绿色化、个性化等方向发展，同时，跨境电商、线上线下融合等新模式也将不断涌现，对行业人才的要求也将更加多元化和专业化。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为了适应市场变化和行业发展趋势，服装纺织企业需要制定科学合理的发展战略，包括品牌建设、产品创新、市场拓展、数字化转型等方面。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企业战略的实施需要一支高素质、专业化的人才队伍作为支撑，特别是需要具备创新能力、市场洞察力、团队协作能力等方面的优秀人才。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企业战略与人才需求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本次培训旨在提高服装纺织部门员工的专业素质和实践能力，培养一支适应企业战略发展需要的高素质人才队伍。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通过本次培训，员工将掌握行业前沿知识和技能，提升个人综合素质和团队协作能力，为企业战略的实施和业务发展提供有力支持。同时，培训还将促进员工之间的交流和合作，增强企业凝聚力和向心力。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员工岗位技能提升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纺织工艺基础知识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纺织原料识别与选用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掌握常见纺织原料的特性、识别方法及选用原则，为后续的纺织品加工打下基础。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纺织工艺流程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了解纺织工艺的基本流程，包括纺纱、织布、染整等环节，明确各工序的作用和要求。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纺织设备操作与维护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熟悉纺织设备的结构、工作原理及操作方法，掌握设备日常维护和保养的技能。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掌握服装设计的基本原理和方法，包括色彩搭配、款式设计、面料选择等，提升设计创意和审美能力。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服装设计原理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了解服装制作的基本工艺和流程，包括裁剪、缝制、熨烫等环节，掌握常见服装款式的制作技巧。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服装制作工艺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学习服装CAD软件的使用，掌握利用计算机进行服装设计和排版的技能，提高工作效率。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服装设计与制作技巧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常见质量问题识别与处理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了解服装纺织品常见的质量问题及其产生原因，掌握相应的处理方法和预防措施。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质量控制体系建立与实施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学习质量控制体系的基本原理和方法，参与企业质量控制体系的建立和实施工作，提升企业质量管理水平。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质量检验标准与流程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熟悉国家和行业相关质量标准，掌握质量检验的基本流程和操作方法。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质量检验与控制方法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生产管理与效率提升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根据订单交期、产品工艺、设备产能等因素，制定详细的生产计划，明确各工序的开工和完工时间。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通过定期的生产进度会议和现场巡查，及时发现进度偏差并采取相应措施进行调整，确保生产按计划进行。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加强与采购、物流等相关部门的沟通与协作，确保原辅材料的及时供应和产成品的顺利交付。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跨部门沟通与协作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生产计划与进度控制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通过看板、标识牌等手段实施目视化管理，使生产现场的信息一目了然，便于管理人员迅速掌握生产情况。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5S管理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实施整理、整顿、清扫、清洁和素养的5S管理，保持生产现场的整洁和有序，提高工作效率和员工士气。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对现有的工艺流程进行梳理和分析，找出瓶颈工序和浪费环节，通过工艺改进、设备升级等手段进行优化，提高生产效率。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现场管理及优化措施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https://d.book118.com/008142012006006036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2024-09-15T03:35:27.014</cp:lastPrinted>
  <dcterms:created xsi:type="dcterms:W3CDTF">2024-09-14T19:35:27Z</dcterms:created>
  <dcterms:modified xsi:type="dcterms:W3CDTF">2024-09-14T19:35:29Z</dcterms:modified>
</cp:coreProperties>
</file>