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39BCB9-191E-49DF-BBA8-BFD59CF750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FA26F2-5E3D-45CB-98D8-9A95C69F0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3A1422-47FC-4A02-B663-C04BE01651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FC7996-1C5A-4EDE-A62B-547AB896F8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A09C11-6A47-4873-976E-4C448EFF28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489AE2-4C41-40AF-B762-6086FA8E71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427778-1FCD-4776-8132-3A49270B2B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996E8A-8310-4020-9EF3-68D0AA0694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53D093-C1FC-4B12-9E7A-1CF1206B45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F2118C-516A-4249-BE7C-3EA260A630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A7623E-A14F-43FE-BE31-891D42CF90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4300706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公共预算决策及其经济分析</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汇报人：AA</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2024-01-19</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AA</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公共预算概述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公共预算的经济分析基础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公共预算决策的经济效应</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公共预算决策的优化与改进</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公共预算与经济发展的关系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公共预算决策的实践与案例分析</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公共预算概述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公共预算是指政府在每一财政年度经立法程序批准的全部公共收支计划，是存在于市场经济中并且与公共财政相适应的国家预算类型。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公共预算定义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公共预算反映和规定了政府在预算年度内的工作或活动范围、方向和重点，体现了政府年度工作重点和方向。同时，公共预算也是政府对财政收支的计划安排，体现了政府配置资源的政策意向，是政府对社会的公开承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公共预算作用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公共预算的定义与作用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预算收入</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主要包括税收收入、国有资产收益、专项收入和其他收入。</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预算支出</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主要包括经济建设支出、事业发展支出、国家管理费用支出、国防支出、各项补贴支出和其他支出。</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预算平衡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是指预算收入与预算支出的平衡关系，即收入等于支出的平衡状态。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公共预算的体系结构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预算编制：预算编制是指财政部门、主管部门和所属单位之间共同组织预算执行的具体操作，是预算管理的重要组成部分。</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预算审批：预算审批是指国家各级权力机关对同级政府所提出的预算草案进行审查和批准的活动，是预算程序的重要环节。</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预算执行：预算执行是指经法定程序审查和批准的预算的具体实施过程，是把预算由计划变为现实的具体实施步骤。</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预算调整：预算调整是指经全国人民代表大会批准的中央预算和经地方各级人民代表大会批准的地方各级预算，在执行中因特殊情况需要增加支出或者减少收入，使原批准的收支平衡的预算的总支出超过总收入，或者使原批准的预算中举借债务的数额增加的部分变更。</a:t>
            </a:r>
          </a:p>
        </p:txBody>
      </p:sp>
      <p:pic>
        <p:nvPicPr>
          <p:cNvPr id="6" name="Picture 6"/>
          <p:cNvPicPr>
            <a:picLocks noChangeAspect="1"/>
          </p:cNvPicPr>
          <p:nvPr/>
        </p:nvPicPr>
        <p:blipFill>
          <a:blip r:embed="rId2">
            <a:alphaModFix/>
          </a:blip>
          <a:srcRect l="16750" r="16750"/>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公共预算的决策过程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公共预算的经济分析基础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需求与供给分析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公共预算决策需要考虑不同群体对公共品的需求以及政府供给能力，通过需求与供给分析确定预算分配。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消费者行为理论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研究消费者如何在不同预算约束下做出最优消费选择，为公共预算决策提供依据。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生产者行为理论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分析生产者在不同市场结构下的产量和价格决策，以及生产效率问题，有助于评估公共支出对生产领域的影响。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微观经济学原理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经济增长理论</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研究经济增长的源泉和动力，以及财政政策在促进经济增长中的作用，有助于制定长期公共预算策略。</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经济周期与稳定政策</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分析经济周期波动的原因和规律，以及财政政策在熨平经济周期中的作用，为公共预算决策提供周期性调整的依据。</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国民收入决定理论</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探讨总需求与总供给如何决定国民收入，以及财政政策在调节总需求中的作用，为公共预算决策提供宏观背景。</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宏观经济学原理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财政学原理</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分析预算制度的构成、预算编制和审批程序以及政策制定过程，有助于理解公共预算决策的政治经济背景和实际操作。</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预算制度与政策过程</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阐述公共品的特性、供给方式和效率问题，为公共预算决策中公共品支出提供理论支持。</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公共品理论</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探讨中央政府与地方政府在财权和事权上的划分问题，以及财政转移支付制度，为公共预算决策中各级政府间的财政关系提供依据。</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财政分权理论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公共预算决策的经济效应</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预算分配对收入的影响</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公共预算决策通过税收和转移支付等手段直接影响社会各阶层和个人的收入水平。</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公平与效率</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预算决策需要在公平和效率之间取得平衡，既要保证社会公正，又要促进经济效率。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贫困与不平等</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通过公共预算决策，可以减少贫困和不平等现象，提高社会福利水平。</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收入分配效应</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公共预算决策通过政府投资来引导和支持私人投资，促进经济增长。</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政府投资与私人投资</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预算决策可以调整和优化产业结构，推动经济转型升级。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产业结构优化</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通过预算决策支持科技创新和研发活动，提高国家竞争力和可持续发展能力。</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创新与科技发展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资源配置效应</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https://d.book118.com/008143007067006032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2024-09-10T01:22:32.872</cp:lastPrinted>
  <dcterms:created xsi:type="dcterms:W3CDTF">2024-09-09T17:22:32Z</dcterms:created>
  <dcterms:modified xsi:type="dcterms:W3CDTF">2024-09-09T17:22:35Z</dcterms:modified>
</cp:coreProperties>
</file>