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8184B-A31A-43E1-A1F1-E198623D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490FC-474B-432C-A059-B64569083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7DFD7-977A-4950-95A8-07FDE57D9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FED8B-99E9-4DFD-94C2-E8228882A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37AF3A-A7F0-4FF2-9F4F-F5C2A189C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2175B6-3451-42EE-B0CF-EE08ACD8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48E1DF-B288-45EB-96FE-07F3A801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43E26-5918-4096-B8DE-F1CEFF4FB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EBB00-BA34-4E77-BCE8-B827A233D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C22C4-4FB2-480D-93F0-FC9296F4C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FA855-1783-4B06-9B22-620963229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430421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国土壤退化问题及其影响\n## 1.土壤退化的定义与类型\n### 1.1土壤退化的概念及成因\n### 1.2土壤退化的主要类型及其特征\n### 1.3土壤退化对农业生产的影响\n## 2.中国土壤退化的现状\n### 2.1中国土壤退化的地理分布\n### 2.2中国土壤退化的主要表现形式\n### 2.3中国土壤退化的监测与评估\n## 3.土壤退化对中国农业生产的影响\n### 3.1土壤退化对农作物产量的影响\n### 3.2土壤退化对农产品质量的影响\n### 3.3土壤退化对农业可持续发展的影响\n## 4.中国土壤退化的防治策略\n### 4.1加强土壤保护法律法规的制定与实施\n### 4.2推广科学的农业生产方式和技术\n### 4.3加大土壤修复与改良的力度\n## 5.中国土壤退化防治的未来展望\n### 5.1土壤退化防治的科技研究与创新\n### 5.2土壤退化防治的政策支持与推广\n### 5.3土壤退化防治的国际合作与交流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中国土壤退化问题及其影响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土壤退化的定义与类型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土壤退化是指土壤质量下降、生产力降低的过程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土壤结构破坏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土壤养分流失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土壤污染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土壤退化的成因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自然因素：气候变化、地质作用、自然灾害等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人为因素：过度开垦、不合理的耕作方式、过度施肥等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土壤退化的概念及成因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土壤侵蚀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特征：土壤颗粒被风力、水力、重力等搬运、刮蚀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影响：土壤肥力下降，地表植被破坏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土壤酸化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特征：土壤pH值降低，酸性物质积累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影响：影响植物生长，导致养分利用率下降</a:t>
                </a:r>
                <a:endParaRPr/>
              </a:p>
            </p:txBody>
          </p:sp>
          <p:pic>
            <p:nvPicPr>
              <p:cNvPr id="19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土壤盐碱化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特征：土壤中盐分、碱分浓度升高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影响：土壤结构破坏，植物生长受抑制</a:t>
                </a:r>
                <a:endParaRPr/>
              </a:p>
            </p:txBody>
          </p:sp>
          <p:pic>
            <p:nvPicPr>
              <p:cNvPr id="19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土壤退化的主要类型及其特征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土壤退化对农业生产的影响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农作物产量下降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土壤养分不足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土壤结构不良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农产品质量降低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土壤污染导致农产品中有害物质含量增加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土壤酸化导致农产品品质下降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农业可持续发展受阻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土壤退化加剧，农业生产环境恶化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农业生产成本上升，经济效益降低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中国土壤退化的现状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土壤盐碱化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土壤酸化</a:t>
                </a:r>
                <a:endParaRPr/>
              </a:p>
            </p:txBody>
          </p:sp>
        </p:grpSp>
        <p:grpSp>
          <p:nvGrpSpPr>
            <p:cNvPr id="22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西北地区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土壤侵蚀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土壤干旱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西南地区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土壤酸化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土壤侵蚀</a:t>
                </a:r>
                <a:endParaRPr/>
              </a:p>
            </p:txBody>
          </p:sp>
        </p:grpSp>
      </p:grpSp>
      <p:pic>
        <p:nvPicPr>
          <p:cNvPr id="23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中国土壤退化的地理分布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土壤侵蚀</a:t>
                </a:r>
                <a:endParaRPr/>
              </a:p>
            </p:txBody>
          </p:sp>
          <p:sp>
            <p:nvSpPr>
              <p:cNvPr id="24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水力侵蚀：水土流失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风力侵蚀：风沙侵蚀</a:t>
                </a:r>
                <a:endParaRPr/>
              </a:p>
            </p:txBody>
          </p:sp>
        </p:grpSp>
        <p:grpSp>
          <p:nvGrpSpPr>
            <p:cNvPr id="24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土壤酸化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酸性沉降：二氧化硫、氮氧化物等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过度施肥：氮、磷、钾等养分过量</a:t>
                </a:r>
                <a:endParaRPr/>
              </a:p>
            </p:txBody>
          </p:sp>
        </p:grpSp>
        <p:grpSp>
          <p:nvGrpSpPr>
            <p:cNvPr id="24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土壤盐碱化</a:t>
                </a:r>
                <a:endParaRPr/>
              </a:p>
            </p:txBody>
          </p:sp>
          <p:sp>
            <p:nvSpPr>
              <p:cNvPr id="2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地下水位上升：海水入侵、灌溉排水不当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土壤母质：原生盐碱土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中国土壤退化的主要表现形式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中国土壤退化的监测与评估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土壤退化监测网络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国家级监测点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省级监测点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土壤退化评估方法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土壤质量指数法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土壤退化等级法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土壤退化对中国农业生产的影响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土壤退化对农作物产量的影响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产量下降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土壤养分不足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土壤结构不良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产量波动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土壤退化加剧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农业生产环境不稳定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https://d.book118.com/008143042100006043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中国土壤退化问题及其影响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2024-09-23T06:03:39.360</cp:lastPrinted>
  <dcterms:created xsi:type="dcterms:W3CDTF">2024-09-22T22:03:39Z</dcterms:created>
  <dcterms:modified xsi:type="dcterms:W3CDTF">2024-09-22T22:03:41Z</dcterms:modified>
</cp:coreProperties>
</file>