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0B160-6BCD-4370-AE9A-C0D0282B5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11B34-B7FE-4F74-BF25-93181347F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88DFC-6FE7-48AE-B8A8-1D09710D4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DB834-9779-463E-868D-EF29E003B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2E0C88-D3A4-4969-9C5B-84682135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FE3A8-B464-4F54-9C1F-B812AA842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85E1F4-6C31-4B2E-A70B-3CF19210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63BE4-4C5E-4C6F-B6D9-E428B72D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98586-CCF5-495E-957A-BF8790426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62268-9897-44F6-A7D9-7929C8FB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E1233-8A49-4D29-9BC0-02626BFC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010230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铁路工程竣工验收办法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竣工资料整理与移交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工程质量评价与等级划分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竣工验收后管理与维护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工程竣工验收是指在铁路工程建设完成后，由建设单位组织设计、施工、监理等单位，依据相关法规、标准和合同要求，对铁路工程进行全面检查、测试和评估，确认其符合设计要求、质量标准和安全规定，并办理移交手续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确保铁路工程建设质量，保障铁路运输安全，明确各方责任，促进铁路工程建设的规范化、标准化和科学化。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26" r="330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包括铁路线路、车站、桥梁、隧道、轨道、通信信号、电力电气化、房屋建筑等铁路工程各专业领域。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包括单项工程、单位工程、分部工程、分项工程等各个层次的铁路工程建设项目。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主要包括国家相关法律法规、行业标准、技术规范以及铁路工程建设合同等。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铁路工程建设的不同专业领域和项目层次，制定相应的验收标准和质量评定方法，包括工程质量、安全卫生、环境保护等方面的要求。同时，对于新技术、新工艺、新材料的应用，也需要制定相应的验收标准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验收依据和标准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竣工验收程序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铁路工程监管部门收到申请后，应在规定时间内进行审查并决定是否受理。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铁路工程建设项目已完成设计文件和合同约定的各项内容，具备竣工验收条件。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建设单位需提交竣工验收申请报告、工程竣工图纸、相关质量证明材料等。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对铁路工程的实体质量、建设规模、标准执行、设备配置等进行全面核查。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核查与评估方式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依据国家相关法规、标准、规范及设计文件，对铁路工程进行综合评估。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采用听取汇报、查阅资料、实地察看、抽样检测等方式进行。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现场核查与评估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对核查与评估中发现的问题，应及时向建设单位反馈，并提出整改要求。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建设单位应按照整改要求进行整改，并在规定时间内完成整改工作。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复查程序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铁路工程监管部门对整改情况进行复查，确保问题得到有效解决。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问题整改与复查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根据现场核查与评估、问题整改与复查情况，形成竣工验收结论。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编写铁路工程竣工验收报告，包括工程概况、验收过程、验收结论等内容。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报告提交与备案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将竣工验收报告提交至相关部门备案，作为铁路工程投入运营的凭证。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验收结论与报告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竣工资料整理与移交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工程设计文件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质量检验资料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工程试验资料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竣工资料内容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包括初步设计、施工图设计、变更设计等各阶段的设计文件，以及相关的设计批复、审查意见等。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包括原材料检验、构配件检验、工程各部位质量检查记录等。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包括施工日志、施工照片、施工录像等反映施工过程的资料。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包括各种原材料、构配件的试验报告，以及工程实体的检测报告等。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整理方法与要求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对资料进行编目、编号，建立资料台账，便于查阅和管理。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对于电子资料，要求存储格式规范、数据准确，定期进行备份和维护。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按照工程部位、专业类别等进行分类整理，确保资料的完整性和系统性。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对于纸质资料，要求字迹清晰、页面整洁，不得随意涂改或损毁。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https://d.book118.com/015001023023011110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2024-09-15T05:47:06.473</cp:lastPrinted>
  <dcterms:created xsi:type="dcterms:W3CDTF">2024-09-14T21:47:06Z</dcterms:created>
  <dcterms:modified xsi:type="dcterms:W3CDTF">2024-09-14T21:47:08Z</dcterms:modified>
</cp:coreProperties>
</file>