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813D2D-EA04-45C3-BCC5-DB713C222D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2545D9-8E40-437E-8BB1-E18967636B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316D66-6250-4030-9AAC-FEBE72713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553535-9448-4858-B8B2-6B3C3CD73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3ADD62-A739-413D-ACC9-D92E63FFB5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9B7E62-4CC8-4277-BB1C-D4E567D33B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66E223-696F-407C-91BD-BBBA68A2D7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50E425-8011-4F57-A4FD-3121C0E902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E6E127-730A-4E17-BA62-74C25B3DEC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FA3ABE-E4E6-4CF8-BBDE-AEAC63204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3027C-7D13-4851-B346-9F7DD2F35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00120030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组织器官再生研究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组织器官再生研究概述
 组织器官再生研究的类型
 组织器官再生研究的应用
 组织器官再生研究的挑战
 组织器官再生研究的进展
 组织器官再生研究的未来方向
 组织器官再生研究的伦理问题
 组织器官再生研究的法律法规</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组织器官再生研究概述</a:t>
            </a:r>
          </a:p>
        </p:txBody>
      </p:sp>
      <p:sp>
        <p:nvSpPr>
          <p:cNvPr id="3" name="Subtitle 2"/>
          <p:cNvSpPr>
            <a:spLocks noGrp="1"/>
          </p:cNvSpPr>
          <p:nvPr>
            <p:ph type="subTitle" idx="1"/>
          </p:nvPr>
        </p:nvSpPr>
        <p:spPr/>
        <p:txBody>
          <a:bodyPr/>
          <a:lstStyle/>
          <a:p>
            <a:r>
              <a:t>组织器官再生研究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组织器官再生研究概述</a:t>
            </a:r>
          </a:p>
        </p:txBody>
      </p:sp>
      <p:sp>
        <p:nvSpPr>
          <p:cNvPr id="3" name="Text Placeholder 2"/>
          <p:cNvSpPr>
            <a:spLocks noGrp="1"/>
          </p:cNvSpPr>
          <p:nvPr>
            <p:ph type="body" idx="1"/>
          </p:nvPr>
        </p:nvSpPr>
        <p:spPr/>
        <p:txBody>
          <a:bodyPr/>
          <a:lstStyle/>
          <a:p>
            <a:r>
              <a:t>组织工程学:</a:t>
            </a:r>
          </a:p>
        </p:txBody>
      </p:sp>
      <p:sp>
        <p:nvSpPr>
          <p:cNvPr id="4" name="Content Placeholder 3"/>
          <p:cNvSpPr>
            <a:spLocks noGrp="1"/>
          </p:cNvSpPr>
          <p:nvPr>
            <p:ph sz="half" idx="2"/>
          </p:nvPr>
        </p:nvSpPr>
        <p:spPr/>
        <p:txBody>
          <a:bodyPr/>
          <a:lstStyle/>
          <a:p>
            <a:r>
              <a:t>1. 组织工程学通过结合细胞、支架和生长因子来构建功能性组织或器官，为修复受损组织和器官提供了新途径。</a:t>
            </a:r>
          </a:p>
          <a:p>
            <a:r>
              <a:t>2. 组织工程学涵盖广泛，包括骨骼工程学、软骨工程学、皮肤工程学、心脏工程学、肝脏工程学等多个分支。</a:t>
            </a:r>
          </a:p>
          <a:p>
            <a:r>
              <a:t>3. 组织工程学的研究和应用对再生医学的发展具有重大意义。</a:t>
            </a:r>
          </a:p>
        </p:txBody>
      </p:sp>
      <p:sp>
        <p:nvSpPr>
          <p:cNvPr id="5" name="Text Placeholder 4"/>
          <p:cNvSpPr>
            <a:spLocks noGrp="1"/>
          </p:cNvSpPr>
          <p:nvPr>
            <p:ph type="body" idx="3"/>
          </p:nvPr>
        </p:nvSpPr>
        <p:spPr/>
        <p:txBody>
          <a:bodyPr/>
          <a:lstStyle/>
          <a:p>
            <a:r>
              <a:t>生物材料</a:t>
            </a:r>
          </a:p>
        </p:txBody>
      </p:sp>
      <p:sp>
        <p:nvSpPr>
          <p:cNvPr id="6" name="Content Placeholder 5"/>
          <p:cNvSpPr>
            <a:spLocks noGrp="1"/>
          </p:cNvSpPr>
          <p:nvPr>
            <p:ph sz="half" idx="4"/>
          </p:nvPr>
        </p:nvSpPr>
        <p:spPr/>
        <p:txBody>
          <a:bodyPr/>
          <a:lstStyle/>
          <a:p>
            <a:r>
              <a:t>1. 生物材料是指与生物系统相互作用的材料，包括天然材料和人工合成材料。</a:t>
            </a:r>
          </a:p>
          <a:p>
            <a:r>
              <a:t>2. 生物材料在组织工程学中发挥着重要作用，可作为支架、细胞培养基质和生长因子载体等。</a:t>
            </a:r>
          </a:p>
          <a:p>
            <a:r>
              <a:t>3. 生物材料的性质和特性对组织再生过程有着显著影响。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组织器官再生研究概述</a:t>
            </a:r>
          </a:p>
        </p:txBody>
      </p:sp>
      <p:sp>
        <p:nvSpPr>
          <p:cNvPr id="3" name="Text Placeholder 2"/>
          <p:cNvSpPr>
            <a:spLocks noGrp="1"/>
          </p:cNvSpPr>
          <p:nvPr>
            <p:ph type="body" idx="1"/>
          </p:nvPr>
        </p:nvSpPr>
        <p:spPr/>
        <p:txBody>
          <a:bodyPr/>
          <a:lstStyle/>
          <a:p>
            <a:r>
              <a:t>干细胞</a:t>
            </a:r>
          </a:p>
        </p:txBody>
      </p:sp>
      <p:sp>
        <p:nvSpPr>
          <p:cNvPr id="4" name="Content Placeholder 3"/>
          <p:cNvSpPr>
            <a:spLocks noGrp="1"/>
          </p:cNvSpPr>
          <p:nvPr>
            <p:ph sz="half" idx="2"/>
          </p:nvPr>
        </p:nvSpPr>
        <p:spPr/>
        <p:txBody>
          <a:bodyPr/>
          <a:lstStyle/>
          <a:p>
            <a:r>
              <a:t>1. 干细胞是指具有自我更新和分化潜能的细胞，可分化为多种不同类型的组织和器官。</a:t>
            </a:r>
          </a:p>
          <a:p>
            <a:r>
              <a:t>2. 干细胞在组织再生研究中具有重要地位，是构建功能性组织和器官的关键细胞来源。</a:t>
            </a:r>
          </a:p>
          <a:p>
            <a:r>
              <a:t>3. 干细胞的研究和应用对再生医学领域发展具有重大意义。</a:t>
            </a:r>
          </a:p>
        </p:txBody>
      </p:sp>
      <p:sp>
        <p:nvSpPr>
          <p:cNvPr id="5" name="Text Placeholder 4"/>
          <p:cNvSpPr>
            <a:spLocks noGrp="1"/>
          </p:cNvSpPr>
          <p:nvPr>
            <p:ph type="body" idx="3"/>
          </p:nvPr>
        </p:nvSpPr>
        <p:spPr/>
        <p:txBody>
          <a:bodyPr/>
          <a:lstStyle/>
          <a:p>
            <a:r>
              <a:t>再生医学</a:t>
            </a:r>
          </a:p>
        </p:txBody>
      </p:sp>
      <p:sp>
        <p:nvSpPr>
          <p:cNvPr id="6" name="Content Placeholder 5"/>
          <p:cNvSpPr>
            <a:spLocks noGrp="1"/>
          </p:cNvSpPr>
          <p:nvPr>
            <p:ph sz="half" idx="4"/>
          </p:nvPr>
        </p:nvSpPr>
        <p:spPr/>
        <p:txBody>
          <a:bodyPr/>
          <a:lstStyle/>
          <a:p>
            <a:r>
              <a:t>1. 再生医学是一门旨在修复、替代或重建受损或退化组织或器官的新兴学科。</a:t>
            </a:r>
          </a:p>
          <a:p>
            <a:r>
              <a:t>2. 再生医学的研究和应用涉及多个领域，包括组织工程学、生物材料、干细胞、基因工程等。</a:t>
            </a:r>
          </a:p>
          <a:p>
            <a:r>
              <a:t>3. 再生医学有望为众多疾病和损伤提供新的治疗方法，具有广阔的发展前景。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组织器官再生研究概述</a:t>
            </a:r>
          </a:p>
        </p:txBody>
      </p:sp>
      <p:sp>
        <p:nvSpPr>
          <p:cNvPr id="3" name="Text Placeholder 2"/>
          <p:cNvSpPr>
            <a:spLocks noGrp="1"/>
          </p:cNvSpPr>
          <p:nvPr>
            <p:ph type="body" idx="1"/>
          </p:nvPr>
        </p:nvSpPr>
        <p:spPr/>
        <p:txBody>
          <a:bodyPr/>
          <a:lstStyle/>
          <a:p>
            <a:r>
              <a:t>组织器官再生</a:t>
            </a:r>
          </a:p>
        </p:txBody>
      </p:sp>
      <p:sp>
        <p:nvSpPr>
          <p:cNvPr id="4" name="Content Placeholder 3"/>
          <p:cNvSpPr>
            <a:spLocks noGrp="1"/>
          </p:cNvSpPr>
          <p:nvPr>
            <p:ph sz="half" idx="2"/>
          </p:nvPr>
        </p:nvSpPr>
        <p:spPr/>
        <p:txBody>
          <a:bodyPr/>
          <a:lstStyle/>
          <a:p>
            <a:r>
              <a:t>1. 组织器官再生是指通过自然或人工手段使受损或退化的组织器官恢复功能。</a:t>
            </a:r>
          </a:p>
          <a:p>
            <a:r>
              <a:t>2. 组织器官再生研究旨在探索和开发促进组织器官再生的新方法和技术。</a:t>
            </a:r>
          </a:p>
          <a:p>
            <a:r>
              <a:t>3. 组织器官再生研究的突破将对医学和人类健康产生重大影响。</a:t>
            </a:r>
          </a:p>
        </p:txBody>
      </p:sp>
      <p:sp>
        <p:nvSpPr>
          <p:cNvPr id="5" name="Text Placeholder 4"/>
          <p:cNvSpPr>
            <a:spLocks noGrp="1"/>
          </p:cNvSpPr>
          <p:nvPr>
            <p:ph type="body" idx="3"/>
          </p:nvPr>
        </p:nvSpPr>
        <p:spPr/>
        <p:txBody>
          <a:bodyPr/>
          <a:lstStyle/>
          <a:p>
            <a:r>
              <a:t>前沿趋势</a:t>
            </a:r>
          </a:p>
        </p:txBody>
      </p:sp>
      <p:sp>
        <p:nvSpPr>
          <p:cNvPr id="6" name="Content Placeholder 5"/>
          <p:cNvSpPr>
            <a:spLocks noGrp="1"/>
          </p:cNvSpPr>
          <p:nvPr>
            <p:ph sz="half" idx="4"/>
          </p:nvPr>
        </p:nvSpPr>
        <p:spPr/>
        <p:txBody>
          <a:bodyPr/>
          <a:lstStyle/>
          <a:p>
            <a:r>
              <a:t>1. 组织器官再生研究领域正在快速发展，新的技术和方法不断涌现。</a:t>
            </a:r>
          </a:p>
          <a:p>
            <a:r>
              <a:t>2. 3D 生物打印技术、纳米材料、基因编辑技术等正在推动组织器官再生研究的进步。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组织器官再生研究的类型</a:t>
            </a:r>
          </a:p>
        </p:txBody>
      </p:sp>
      <p:sp>
        <p:nvSpPr>
          <p:cNvPr id="3" name="Subtitle 2"/>
          <p:cNvSpPr>
            <a:spLocks noGrp="1"/>
          </p:cNvSpPr>
          <p:nvPr>
            <p:ph type="subTitle" idx="1"/>
          </p:nvPr>
        </p:nvSpPr>
        <p:spPr/>
        <p:txBody>
          <a:bodyPr/>
          <a:lstStyle/>
          <a:p>
            <a:r>
              <a:t>组织器官再生研究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组织器官再生研究的类型</a:t>
            </a:r>
          </a:p>
        </p:txBody>
      </p:sp>
      <p:sp>
        <p:nvSpPr>
          <p:cNvPr id="3" name="Text Placeholder 2"/>
          <p:cNvSpPr>
            <a:spLocks noGrp="1"/>
          </p:cNvSpPr>
          <p:nvPr>
            <p:ph type="body" idx="1"/>
          </p:nvPr>
        </p:nvSpPr>
        <p:spPr/>
        <p:txBody>
          <a:bodyPr/>
          <a:lstStyle/>
          <a:p>
            <a:r>
              <a:t>组织器官再生研究的基本原理</a:t>
            </a:r>
          </a:p>
        </p:txBody>
      </p:sp>
      <p:sp>
        <p:nvSpPr>
          <p:cNvPr id="4" name="Content Placeholder 3"/>
          <p:cNvSpPr>
            <a:spLocks noGrp="1"/>
          </p:cNvSpPr>
          <p:nvPr>
            <p:ph sz="half" idx="2"/>
          </p:nvPr>
        </p:nvSpPr>
        <p:spPr/>
        <p:txBody>
          <a:bodyPr/>
          <a:lstStyle/>
          <a:p>
            <a:r>
              <a:t>1. 组织器官再生的基本原理是利用生物体自身的修复能力来重建受损或丢失的组织和器官。</a:t>
            </a:r>
          </a:p>
          <a:p>
            <a:r>
              <a:t>2. 组织器官再生的过程涉及到细胞增殖、分化、迁移和组织重塑等多个步骤。</a:t>
            </a:r>
          </a:p>
          <a:p>
            <a:r>
              <a:t>3. 组织器官再生的研究包括对再生机制的研究、再生因子的鉴定和应用、再生技术的发展以及再生伦理等方面。</a:t>
            </a:r>
          </a:p>
        </p:txBody>
      </p:sp>
      <p:sp>
        <p:nvSpPr>
          <p:cNvPr id="5" name="Text Placeholder 4"/>
          <p:cNvSpPr>
            <a:spLocks noGrp="1"/>
          </p:cNvSpPr>
          <p:nvPr>
            <p:ph type="body" idx="3"/>
          </p:nvPr>
        </p:nvSpPr>
        <p:spPr/>
        <p:txBody>
          <a:bodyPr/>
          <a:lstStyle/>
          <a:p>
            <a:r>
              <a:t>组织器官再生研究的类型</a:t>
            </a:r>
          </a:p>
        </p:txBody>
      </p:sp>
      <p:sp>
        <p:nvSpPr>
          <p:cNvPr id="6" name="Content Placeholder 5"/>
          <p:cNvSpPr>
            <a:spLocks noGrp="1"/>
          </p:cNvSpPr>
          <p:nvPr>
            <p:ph sz="half" idx="4"/>
          </p:nvPr>
        </p:nvSpPr>
        <p:spPr/>
        <p:txBody>
          <a:bodyPr/>
          <a:lstStyle/>
          <a:p>
            <a:r>
              <a:t>1. 组织器官再生研究可以分为体外再生和体内再生两种类型。</a:t>
            </a:r>
          </a:p>
          <a:p>
            <a:r>
              <a:t>2. 体外再生是指在体外培养皿或生物反应器中进行组织器官的再生。</a:t>
            </a:r>
          </a:p>
          <a:p>
            <a:r>
              <a:t>3. 体内再生是指在生物体自身内进行组织器官的再生。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组织器官再生研究的类型</a:t>
            </a:r>
          </a:p>
        </p:txBody>
      </p:sp>
      <p:sp>
        <p:nvSpPr>
          <p:cNvPr id="3" name="Text Placeholder 2"/>
          <p:cNvSpPr>
            <a:spLocks noGrp="1"/>
          </p:cNvSpPr>
          <p:nvPr>
            <p:ph type="body" idx="1"/>
          </p:nvPr>
        </p:nvSpPr>
        <p:spPr/>
        <p:txBody>
          <a:bodyPr/>
          <a:lstStyle/>
          <a:p>
            <a:r>
              <a:t>组织器官再生研究的意义</a:t>
            </a:r>
          </a:p>
        </p:txBody>
      </p:sp>
      <p:sp>
        <p:nvSpPr>
          <p:cNvPr id="4" name="Content Placeholder 3"/>
          <p:cNvSpPr>
            <a:spLocks noGrp="1"/>
          </p:cNvSpPr>
          <p:nvPr>
            <p:ph sz="half" idx="2"/>
          </p:nvPr>
        </p:nvSpPr>
        <p:spPr/>
        <p:txBody>
          <a:bodyPr/>
          <a:lstStyle/>
          <a:p>
            <a:r>
              <a:t>1. 组织器官再生研究有望为多种疾病和损伤提供新的治疗方法。</a:t>
            </a:r>
          </a:p>
          <a:p>
            <a:r>
              <a:t>2. 组织器官再生研究可以帮助人们更好地理解生物体的发育和再生过程。</a:t>
            </a:r>
          </a:p>
          <a:p>
            <a:r>
              <a:t>3. 组织器官再生研究可以为生物学、医学、药学等领域的发展提供新的思路和方法。</a:t>
            </a:r>
          </a:p>
        </p:txBody>
      </p:sp>
      <p:sp>
        <p:nvSpPr>
          <p:cNvPr id="5" name="Text Placeholder 4"/>
          <p:cNvSpPr>
            <a:spLocks noGrp="1"/>
          </p:cNvSpPr>
          <p:nvPr>
            <p:ph type="body" idx="3"/>
          </p:nvPr>
        </p:nvSpPr>
        <p:spPr/>
        <p:txBody>
          <a:bodyPr/>
          <a:lstStyle/>
          <a:p>
            <a:r>
              <a:t>组织器官再生研究的技术难点</a:t>
            </a:r>
          </a:p>
        </p:txBody>
      </p:sp>
      <p:sp>
        <p:nvSpPr>
          <p:cNvPr id="6" name="Content Placeholder 5"/>
          <p:cNvSpPr>
            <a:spLocks noGrp="1"/>
          </p:cNvSpPr>
          <p:nvPr>
            <p:ph sz="half" idx="4"/>
          </p:nvPr>
        </p:nvSpPr>
        <p:spPr/>
        <p:txBody>
          <a:bodyPr/>
          <a:lstStyle/>
          <a:p>
            <a:r>
              <a:t>1. 组织器官再生研究的技术难点在于如何控制细胞的增殖、分化和迁移，以及如何构建合适的支架材料。</a:t>
            </a:r>
          </a:p>
          <a:p>
            <a:r>
              <a:t>2. 组织器官再生研究还需要解决免疫排斥、血管生成和神经连接等问题。</a:t>
            </a:r>
          </a:p>
          <a:p>
            <a:r>
              <a:t>3. 组织器官再生研究需要多学科的合作，包括生物学、医学、药学、工程学等。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组织器官再生研究的类型</a:t>
            </a:r>
          </a:p>
        </p:txBody>
      </p:sp>
      <p:sp>
        <p:nvSpPr>
          <p:cNvPr id="3" name="Content Placeholder 2"/>
          <p:cNvSpPr>
            <a:spLocks noGrp="1"/>
          </p:cNvSpPr>
          <p:nvPr>
            <p:ph sz="half" idx="2"/>
          </p:nvPr>
        </p:nvSpPr>
        <p:spPr/>
        <p:txBody>
          <a:bodyPr/>
          <a:lstStyle/>
          <a:p>
            <a:r>
              <a:t>1. 组织器官再生研究有望为多种疾病和损伤提供新的治疗方法，包括癌症、心脏病、中风、糖尿病、帕金森病、阿尔茨海默病等。</a:t>
            </a:r>
          </a:p>
          <a:p>
            <a:r>
              <a:t>2. 组织器官再生研究可以帮助人们更好地理解生物体的发育和再生过程，从而为人类的健康和寿命带来新的希望。</a:t>
            </a:r>
          </a:p>
          <a:p>
            <a:r>
              <a:t>3. 组织器官再生研究可以为生物学、医学、药学等领域的发展提供新的思路和方法，从而推动这些领域的发展。</a:t>
            </a:r>
          </a:p>
        </p:txBody>
      </p:sp>
      <p:sp>
        <p:nvSpPr>
          <p:cNvPr id="4" name="Text Placeholder 3"/>
          <p:cNvSpPr>
            <a:spLocks noGrp="1"/>
          </p:cNvSpPr>
          <p:nvPr>
            <p:ph type="body" idx="3"/>
          </p:nvPr>
        </p:nvSpPr>
        <p:spPr/>
        <p:txBody>
          <a:bodyPr/>
          <a:lstStyle/>
          <a:p>
            <a:r>
              <a:t>组织器官再生研究的伦理问题</a:t>
            </a:r>
          </a:p>
        </p:txBody>
      </p:sp>
      <p:sp>
        <p:nvSpPr>
          <p:cNvPr id="5" name="Content Placeholder 4"/>
          <p:cNvSpPr>
            <a:spLocks noGrp="1"/>
          </p:cNvSpPr>
          <p:nvPr>
            <p:ph sz="half" idx="4"/>
          </p:nvPr>
        </p:nvSpPr>
        <p:spPr/>
        <p:txBody>
          <a:bodyPr/>
          <a:lstStyle/>
          <a:p>
            <a:r>
              <a:t>1. 组织器官再生研究涉及到伦理问题，包括对人类受精卵和胚胎的研究、对动物的研究、对人类志愿者的研究等。</a:t>
            </a:r>
          </a:p>
          <a:p>
            <a:r>
              <a:t>2. 组织器官再生研究的伦理问题需要经过仔细的讨论和审查，以确保其在符合伦理道德的前提下进行。</a:t>
            </a:r>
          </a:p>
          <a:p>
            <a:r>
              <a:t>3. 组织器官再生研究的伦理问题需要在国际上达成共识，以确保其在全球范围内以负责任和道德的方式进行。</a:t>
            </a:r>
          </a:p>
        </p:txBody>
      </p:sp>
      <p:sp>
        <p:nvSpPr>
          <p:cNvPr id="6" name="Text Placeholder 5"/>
          <p:cNvSpPr>
            <a:spLocks noGrp="1"/>
          </p:cNvSpPr>
          <p:nvPr>
            <p:ph type="body" idx="1"/>
          </p:nvPr>
        </p:nvSpPr>
        <p:spPr/>
        <p:txBody>
          <a:bodyPr/>
          <a:lstStyle/>
          <a:p>
            <a:r>
              <a:t>组织器官再生研究的应用前景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组织器官再生研究的应用</a:t>
            </a:r>
          </a:p>
        </p:txBody>
      </p:sp>
      <p:sp>
        <p:nvSpPr>
          <p:cNvPr id="3" name="Subtitle 2"/>
          <p:cNvSpPr>
            <a:spLocks noGrp="1"/>
          </p:cNvSpPr>
          <p:nvPr>
            <p:ph type="subTitle" idx="1"/>
          </p:nvPr>
        </p:nvSpPr>
        <p:spPr/>
        <p:txBody>
          <a:bodyPr/>
          <a:lstStyle/>
          <a:p>
            <a:r>
              <a:t>组织器官再生研究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组织器官再生研究的应用</a:t>
            </a:r>
          </a:p>
        </p:txBody>
      </p:sp>
      <p:sp>
        <p:nvSpPr>
          <p:cNvPr id="3" name="Text Placeholder 2"/>
          <p:cNvSpPr>
            <a:spLocks noGrp="1"/>
          </p:cNvSpPr>
          <p:nvPr>
            <p:ph type="body" idx="1"/>
          </p:nvPr>
        </p:nvSpPr>
        <p:spPr/>
        <p:txBody>
          <a:bodyPr/>
          <a:lstStyle/>
          <a:p>
            <a:r>
              <a:t>脑损伤修复：</a:t>
            </a:r>
          </a:p>
        </p:txBody>
      </p:sp>
      <p:sp>
        <p:nvSpPr>
          <p:cNvPr id="4" name="Content Placeholder 3"/>
          <p:cNvSpPr>
            <a:spLocks noGrp="1"/>
          </p:cNvSpPr>
          <p:nvPr>
            <p:ph sz="half" idx="2"/>
          </p:nvPr>
        </p:nvSpPr>
        <p:spPr/>
        <p:txBody>
          <a:bodyPr/>
          <a:lstStyle/>
          <a:p>
            <a:r>
              <a:t>1. 脑损伤导致的神经元丧失和功能障碍是神经系统疾病的主要原因之一。组织器官再生研究为脑损伤修复提供了新的治疗策略。</a:t>
            </a:r>
          </a:p>
          <a:p>
            <a:r>
              <a:t>2. 神经干细胞移植已被证明可以促进受损脑组织的修复和再生。移植的神经干细胞能够分化为神经元和其他神经元亚型，并与宿主神经网络整合，恢复功能。</a:t>
            </a:r>
          </a:p>
          <a:p>
            <a:r>
              <a:t>3. 组织工程方法，如支架技术和生物材料，可用于构建三维支架，为神经干细胞移植提供支持，促进神经再生和功能恢复。</a:t>
            </a:r>
          </a:p>
        </p:txBody>
      </p:sp>
      <p:sp>
        <p:nvSpPr>
          <p:cNvPr id="5" name="Text Placeholder 4"/>
          <p:cNvSpPr>
            <a:spLocks noGrp="1"/>
          </p:cNvSpPr>
          <p:nvPr>
            <p:ph type="body" idx="3"/>
          </p:nvPr>
        </p:nvSpPr>
        <p:spPr/>
        <p:txBody>
          <a:bodyPr/>
          <a:lstStyle/>
          <a:p>
            <a:r>
              <a:t>心脏修复：</a:t>
            </a:r>
          </a:p>
        </p:txBody>
      </p:sp>
      <p:sp>
        <p:nvSpPr>
          <p:cNvPr id="6" name="Content Placeholder 5"/>
          <p:cNvSpPr>
            <a:spLocks noGrp="1"/>
          </p:cNvSpPr>
          <p:nvPr>
            <p:ph sz="half" idx="4"/>
          </p:nvPr>
        </p:nvSpPr>
        <p:spPr/>
        <p:txBody>
          <a:bodyPr/>
          <a:lstStyle/>
          <a:p>
            <a:r>
              <a:t>1. 心脏病是全球范围内的主要死因之一。心脏组织器官再生研究有望为心脏病患者提供新的治疗方法。</a:t>
            </a:r>
          </a:p>
          <a:p>
            <a:r>
              <a:t>2. 心肌细胞移植是心脏修复的主要策略之一。移植的心肌细胞可以补充受损的心肌组织，改善心脏功能。</a:t>
            </a:r>
          </a:p>
          <a:p>
            <a:r>
              <a:t>3. 组织工程方法也被应用于心脏修复，如心肌贴片技术。心肌贴片由生物材料和心脏细胞组成，可以修复受损的心肌组织，改善心脏功能。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组织器官再生研究的应用</a:t>
            </a:r>
          </a:p>
        </p:txBody>
      </p:sp>
      <p:sp>
        <p:nvSpPr>
          <p:cNvPr id="3" name="Content Placeholder 2"/>
          <p:cNvSpPr>
            <a:spLocks noGrp="1"/>
          </p:cNvSpPr>
          <p:nvPr>
            <p:ph sz="half" idx="2"/>
          </p:nvPr>
        </p:nvSpPr>
        <p:spPr/>
        <p:txBody>
          <a:bodyPr/>
          <a:lstStyle/>
          <a:p>
            <a:r>
              <a:t>1. 肝脏是人体重要的代谢器官，肝脏损伤或衰竭会导致严重的健康问题。肝脏组织器官再生研究为肝脏损伤的修复提供了新的治疗方案。</a:t>
            </a:r>
          </a:p>
          <a:p>
            <a:r>
              <a:t>2. 肝细胞移植是肝脏修复的主要方法之一。移植的肝细胞可以补充受损的肝细胞，恢复肝脏的功能。</a:t>
            </a:r>
          </a:p>
          <a:p>
            <a:r>
              <a:t>3. 肝脏组织工程技术也被应用于肝脏修复，如肝脏生物人工肝技术。肝脏生物人工肝由生物材料和肝细胞组成，可部分替代肝脏功能，为肝衰竭患者提供支持治疗。</a:t>
            </a:r>
          </a:p>
        </p:txBody>
      </p:sp>
      <p:sp>
        <p:nvSpPr>
          <p:cNvPr id="4" name="Text Placeholder 3"/>
          <p:cNvSpPr>
            <a:spLocks noGrp="1"/>
          </p:cNvSpPr>
          <p:nvPr>
            <p:ph type="body" idx="3"/>
          </p:nvPr>
        </p:nvSpPr>
        <p:spPr/>
        <p:txBody>
          <a:bodyPr/>
          <a:lstStyle/>
          <a:p>
            <a:r>
              <a:t>皮肤修复：</a:t>
            </a:r>
          </a:p>
        </p:txBody>
      </p:sp>
      <p:sp>
        <p:nvSpPr>
          <p:cNvPr id="5" name="Content Placeholder 4"/>
          <p:cNvSpPr>
            <a:spLocks noGrp="1"/>
          </p:cNvSpPr>
          <p:nvPr>
            <p:ph sz="half" idx="4"/>
          </p:nvPr>
        </p:nvSpPr>
        <p:spPr/>
        <p:txBody>
          <a:bodyPr/>
          <a:lstStyle/>
          <a:p>
            <a:r>
              <a:t>1. 皮肤是人体的天然屏障，皮肤损伤会导致感染、疼痛和其他健康问题。皮肤组织器官再生研究为皮肤损伤的修复提供了新的治疗方法。</a:t>
            </a:r>
          </a:p>
          <a:p>
            <a:r>
              <a:t>2. 皮肤组织工程技术，如皮肤替代物，可用于治疗大面积皮肤损伤。皮肤替代物由生物材料和皮肤细胞组成，可以修复受损的皮肤组织，恢复皮肤功能。</a:t>
            </a:r>
          </a:p>
          <a:p>
            <a:r>
              <a:t>3. 组织再生技术，如皮肤再生技术，也被应用于皮肤修复。皮肤再生技术可以刺激皮肤干细胞的增殖和分化，促进皮肤再生，修复受损的皮肤组织。</a:t>
            </a:r>
          </a:p>
        </p:txBody>
      </p:sp>
      <p:sp>
        <p:nvSpPr>
          <p:cNvPr id="6" name="Text Placeholder 5"/>
          <p:cNvSpPr>
            <a:spLocks noGrp="1"/>
          </p:cNvSpPr>
          <p:nvPr>
            <p:ph type="body" idx="1"/>
          </p:nvPr>
        </p:nvSpPr>
        <p:spPr/>
        <p:txBody>
          <a:bodyPr/>
          <a:lstStyle/>
          <a:p>
            <a:r>
              <a:t>肝脏修复：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组织器官再生研究的应用</a:t>
            </a:r>
          </a:p>
        </p:txBody>
      </p:sp>
      <p:sp>
        <p:nvSpPr>
          <p:cNvPr id="3" name="Text Placeholder 2"/>
          <p:cNvSpPr>
            <a:spLocks noGrp="1"/>
          </p:cNvSpPr>
          <p:nvPr>
            <p:ph type="body" idx="1"/>
          </p:nvPr>
        </p:nvSpPr>
        <p:spPr/>
        <p:txBody>
          <a:bodyPr/>
          <a:lstStyle/>
          <a:p>
            <a:r>
              <a:t>骨骼修复：</a:t>
            </a:r>
          </a:p>
        </p:txBody>
      </p:sp>
      <p:sp>
        <p:nvSpPr>
          <p:cNvPr id="4" name="Content Placeholder 3"/>
          <p:cNvSpPr>
            <a:spLocks noGrp="1"/>
          </p:cNvSpPr>
          <p:nvPr>
            <p:ph sz="half" idx="2"/>
          </p:nvPr>
        </p:nvSpPr>
        <p:spPr/>
        <p:txBody>
          <a:bodyPr/>
          <a:lstStyle/>
          <a:p>
            <a:r>
              <a:t>1. 骨骼损伤或退化是常见的问题，严重影响患者的生活质量。骨骼组织器官再生研究为骨骼损伤和退化的修复提供了新的治疗方案。</a:t>
            </a:r>
          </a:p>
          <a:p>
            <a:r>
              <a:t>2. 骨组织工程技术，如骨替代物，可用于治疗骨损伤和退化。骨替代物由生物材料和骨细胞组成，可以修复受损的骨组织，恢复骨功能。</a:t>
            </a:r>
          </a:p>
          <a:p>
            <a:r>
              <a:t>3. 组织再生技术，如骨再生技术，也被应用于骨骼修复。骨再生技术可以刺激骨干细胞的增殖和分化，促进骨再生，修复受损的骨组织。</a:t>
            </a:r>
          </a:p>
        </p:txBody>
      </p:sp>
      <p:sp>
        <p:nvSpPr>
          <p:cNvPr id="5" name="Text Placeholder 4"/>
          <p:cNvSpPr>
            <a:spLocks noGrp="1"/>
          </p:cNvSpPr>
          <p:nvPr>
            <p:ph type="body" idx="3"/>
          </p:nvPr>
        </p:nvSpPr>
        <p:spPr/>
        <p:txBody>
          <a:bodyPr/>
          <a:lstStyle/>
          <a:p>
            <a:r>
              <a:t>血管修复：</a:t>
            </a:r>
          </a:p>
        </p:txBody>
      </p:sp>
      <p:sp>
        <p:nvSpPr>
          <p:cNvPr id="6" name="Content Placeholder 5"/>
          <p:cNvSpPr>
            <a:spLocks noGrp="1"/>
          </p:cNvSpPr>
          <p:nvPr>
            <p:ph sz="half" idx="4"/>
          </p:nvPr>
        </p:nvSpPr>
        <p:spPr/>
        <p:txBody>
          <a:bodyPr/>
          <a:lstStyle/>
          <a:p>
            <a:r>
              <a:t>1. 血管损伤或退化会导致血流受阻，导致严重后果。血管组织器官再生研究为血管损伤和退化的修复提供了新的治疗方案。</a:t>
            </a:r>
          </a:p>
          <a:p>
            <a:r>
              <a:t>2. 血管组织工程技术，如血管支架和血管移植，可用于治疗血管损伤和退化。血管支架可以支撑血管，防止血管狭窄或闭塞；血管移植可以替代受损的血管，恢复血流。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组织器官再生研究的挑战</a:t>
            </a:r>
          </a:p>
        </p:txBody>
      </p:sp>
      <p:sp>
        <p:nvSpPr>
          <p:cNvPr id="3" name="Subtitle 2"/>
          <p:cNvSpPr>
            <a:spLocks noGrp="1"/>
          </p:cNvSpPr>
          <p:nvPr>
            <p:ph type="subTitle" idx="1"/>
          </p:nvPr>
        </p:nvSpPr>
        <p:spPr/>
        <p:txBody>
          <a:bodyPr/>
          <a:lstStyle/>
          <a:p>
            <a:r>
              <a:t>组织器官再生研究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组织器官再生研究的挑战</a:t>
            </a:r>
          </a:p>
        </p:txBody>
      </p:sp>
      <p:sp>
        <p:nvSpPr>
          <p:cNvPr id="3" name="Text Placeholder 2"/>
          <p:cNvSpPr>
            <a:spLocks noGrp="1"/>
          </p:cNvSpPr>
          <p:nvPr>
            <p:ph type="body" idx="1"/>
          </p:nvPr>
        </p:nvSpPr>
        <p:spPr/>
        <p:txBody>
          <a:bodyPr/>
          <a:lstStyle/>
          <a:p>
            <a:r>
              <a:t>干细胞来源的限制：</a:t>
            </a:r>
          </a:p>
        </p:txBody>
      </p:sp>
      <p:sp>
        <p:nvSpPr>
          <p:cNvPr id="4" name="Content Placeholder 3"/>
          <p:cNvSpPr>
            <a:spLocks noGrp="1"/>
          </p:cNvSpPr>
          <p:nvPr>
            <p:ph sz="half" idx="2"/>
          </p:nvPr>
        </p:nvSpPr>
        <p:spPr/>
        <p:txBody>
          <a:bodyPr/>
          <a:lstStyle/>
          <a:p>
            <a:r>
              <a:t>1. 干细胞来源有限：目前，组织器官再生的主要细胞来源是胚胎干细胞和成体干细胞，但其来源有限，获取和使用受严格限制。</a:t>
            </a:r>
          </a:p>
          <a:p>
            <a:r>
              <a:t>2. 伦理限制：胚胎干细胞的使用存在伦理争议，而成体干细胞的来源也受到一定限制，如数量不足、分化 потенциал ограничен и требует специфических условий для культивирования и дифференцировки.</a:t>
            </a:r>
          </a:p>
          <a:p>
            <a:r>
              <a:t>3. 干细胞的异质性和不稳定性：干细胞具有异质性和不稳定性，这使得它们在组织器官再生中的应用存在一定的风险，如分化异常、肿瘤形成等。</a:t>
            </a:r>
          </a:p>
        </p:txBody>
      </p:sp>
      <p:sp>
        <p:nvSpPr>
          <p:cNvPr id="5" name="Text Placeholder 4"/>
          <p:cNvSpPr>
            <a:spLocks noGrp="1"/>
          </p:cNvSpPr>
          <p:nvPr>
            <p:ph type="body" idx="3"/>
          </p:nvPr>
        </p:nvSpPr>
        <p:spPr/>
        <p:txBody>
          <a:bodyPr/>
          <a:lstStyle/>
          <a:p>
            <a:r>
              <a:t>细胞外基质的复杂性：</a:t>
            </a:r>
          </a:p>
        </p:txBody>
      </p:sp>
      <p:sp>
        <p:nvSpPr>
          <p:cNvPr id="6" name="Content Placeholder 5"/>
          <p:cNvSpPr>
            <a:spLocks noGrp="1"/>
          </p:cNvSpPr>
          <p:nvPr>
            <p:ph sz="half" idx="4"/>
          </p:nvPr>
        </p:nvSpPr>
        <p:spPr/>
        <p:txBody>
          <a:bodyPr/>
          <a:lstStyle/>
          <a:p>
            <a:r>
              <a:t>1. 细胞外基质的组成和结构复杂：细胞外基质由多种生物分子构成，包括胶原蛋白、弹性蛋白、糖蛋白和蛋白聚糖等，其组成和结构因组织类型而异。</a:t>
            </a:r>
          </a:p>
          <a:p>
            <a:r>
              <a:t>2. 细胞外基质与细胞相互作用的复杂性：细胞外基质通过与细胞表面的受体相互作用调控细胞的行为，包括细胞生长、分化、迁移和凋亡等。</a:t>
            </a:r>
          </a:p>
          <a:p>
            <a:r>
              <a:t>3. 重建复杂细胞外基质的难度：组织器官再生的细胞外基质重建是一个复杂的过程，需要考虑细胞外基质的成分、结构和与细胞的相互作用等因素。</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组织器官再生研究的挑战</a:t>
            </a:r>
          </a:p>
        </p:txBody>
      </p:sp>
      <p:sp>
        <p:nvSpPr>
          <p:cNvPr id="3" name="Text Placeholder 2"/>
          <p:cNvSpPr>
            <a:spLocks noGrp="1"/>
          </p:cNvSpPr>
          <p:nvPr>
            <p:ph type="body" idx="1"/>
          </p:nvPr>
        </p:nvSpPr>
        <p:spPr/>
        <p:txBody>
          <a:bodyPr/>
          <a:lstStyle/>
          <a:p>
            <a:r>
              <a:t>免疫反应和排斥：</a:t>
            </a:r>
          </a:p>
        </p:txBody>
      </p:sp>
      <p:sp>
        <p:nvSpPr>
          <p:cNvPr id="4" name="Content Placeholder 3"/>
          <p:cNvSpPr>
            <a:spLocks noGrp="1"/>
          </p:cNvSpPr>
          <p:nvPr>
            <p:ph sz="half" idx="2"/>
          </p:nvPr>
        </p:nvSpPr>
        <p:spPr/>
        <p:txBody>
          <a:bodyPr/>
          <a:lstStyle/>
          <a:p>
            <a:r>
              <a:t>1. 免疫反应的复杂性：免疫系统可以识别和攻击外来物质，包括异种组织器官和移植细胞，从而引发免疫反应和排斥。</a:t>
            </a:r>
          </a:p>
          <a:p>
            <a:r>
              <a:t>2. 免疫抑制剂的副作用：抑制免疫反应的药物可以预防排斥，但它们也可能导致严重的副作用，如感染、出血和癌症。</a:t>
            </a:r>
          </a:p>
          <a:p>
            <a:r>
              <a:t>3. 免疫耐受的建立：建立免疫耐受是防止排斥的理想方法，但目前尚未找到有效的方法来实现这一点。</a:t>
            </a:r>
          </a:p>
        </p:txBody>
      </p:sp>
      <p:sp>
        <p:nvSpPr>
          <p:cNvPr id="5" name="Text Placeholder 4"/>
          <p:cNvSpPr>
            <a:spLocks noGrp="1"/>
          </p:cNvSpPr>
          <p:nvPr>
            <p:ph type="body" idx="3"/>
          </p:nvPr>
        </p:nvSpPr>
        <p:spPr/>
        <p:txBody>
          <a:bodyPr/>
          <a:lstStyle/>
          <a:p>
            <a:r>
              <a:t>血管形成和再血管化：</a:t>
            </a:r>
          </a:p>
        </p:txBody>
      </p:sp>
      <p:sp>
        <p:nvSpPr>
          <p:cNvPr id="6" name="Content Placeholder 5"/>
          <p:cNvSpPr>
            <a:spLocks noGrp="1"/>
          </p:cNvSpPr>
          <p:nvPr>
            <p:ph sz="half" idx="4"/>
          </p:nvPr>
        </p:nvSpPr>
        <p:spPr/>
        <p:txBody>
          <a:bodyPr/>
          <a:lstStyle/>
          <a:p>
            <a:r>
              <a:t>1. 血管形成的复杂性：血管形成是一个复杂的过程，涉及多种细胞和分子，包括内皮细胞、血管平滑肌细胞和 перициты。</a:t>
            </a:r>
          </a:p>
          <a:p>
            <a:r>
              <a:t>2. 再血管化的必要性：组织器官再生需要建立新的血管网络，以提供营养和氧气，并清除代谢废物。</a:t>
            </a:r>
          </a:p>
          <a:p>
            <a:r>
              <a:t>3. 再血管化障碍：再血管化障碍是组织器官再生失败的主要原因之一，包括血管生成受损、血管异常和血栓形成等。</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https://d.book118.com/015001200301011123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组织器官再生研究概述</vt:lpstr>
      <vt:lpstr> 组织器官再生研究概述</vt:lpstr>
      <vt:lpstr> 组织器官再生研究概述</vt:lpstr>
      <vt:lpstr> 组织器官再生研究概述</vt:lpstr>
      <vt:lpstr> 组织器官再生研究的类型</vt:lpstr>
      <vt:lpstr> 组织器官再生研究的类型</vt:lpstr>
      <vt:lpstr> 组织器官再生研究的类型</vt:lpstr>
      <vt:lpstr> 组织器官再生研究的类型</vt:lpstr>
      <vt:lpstr> 组织器官再生研究的应用</vt:lpstr>
      <vt:lpstr> 组织器官再生研究的应用</vt:lpstr>
      <vt:lpstr> 组织器官再生研究的应用</vt:lpstr>
      <vt:lpstr> 组织器官再生研究的应用</vt:lpstr>
      <vt:lpstr> 组织器官再生研究的挑战</vt:lpstr>
      <vt:lpstr> 组织器官再生研究的挑战</vt:lpstr>
      <vt:lpstr> 组织器官再生研究的挑战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2024-09-27T17:31:14.581</cp:lastPrinted>
  <dcterms:created xsi:type="dcterms:W3CDTF">2024-09-27T09:31:14Z</dcterms:created>
  <dcterms:modified xsi:type="dcterms:W3CDTF">2024-09-27T09:31:16Z</dcterms:modified>
</cp:coreProperties>
</file>