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CD9EFD-A8A4-400D-938E-75E2D51A5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3D537-5E6A-4348-9CE3-7E4E7854D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0E2FAE-CFA2-40F8-A0C2-C66A6D841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AAEEB5-3EB8-4BEF-A7BF-300DC81ED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354A39-4BC0-4E4D-87B3-5D834478E9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08C49C-D0DB-418C-8DE2-E717C176AA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9B589-AC58-47EC-8B2E-785DF4614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603969-9948-4DEA-B578-BC7753A309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DFACCB-6A6E-409B-8075-B3277F6EE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47366-C621-4E6E-9EA1-74791B0F2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5840C0-4F88-42EE-A7B7-AD543683A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00200113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临床输血检验之输血反应发生后的处理</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输血反应概述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输血反应发生后的初步处理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常见输血反应的处理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非常见输血反应的处理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预防输血反应的措施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输血反应概述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输血反应是指在输血过程中或输血后，受血者出现的一些异常反应，包括生理、免疫、感染、过敏等多种原因引起的反应。</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输血反应根据发生的时间可分为即发型和延迟型，根据发生机制可分为免疫反应和非免疫反应。</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输血反应定义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由于受血者与供血者之间的血型抗原不匹配或免疫系统对异体抗原的过度反应引起的反应，如溶血反应。</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由于输入的血液成分或输血过程中的操作不当引起的反应，如过敏反应、发热反应、细菌污染等。</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免疫反应</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非免疫反应</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输血反应分类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823" r="248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23" r="2962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输血反应发生率</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根据统计数据，输血反应的总发生率约为1%-10%，其中严重输血反应的发生率约为0.1%-1%。</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输血反应的发生率因多种因素而异，如血液成分的种类、受血者的健康状况、输血操作等。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输血反应发生后的初步处理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62" b="18662"/>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立即停止输血，并保留未输完的血袋，以备后续检查。</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确保患者静脉通路通畅，避免血液回流导致凝结或堵塞。</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安慰患者，缓解其紧张情绪，并密切观察生命体征变化。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立即停止输血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667" b="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详细记录患者的反应情况，包括反应发生的时间、症状、体征以及处理措施。</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记录反应的严重程度，如轻度、中度或重度，以便后续评估和总结。</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确保记录的准确性，为后续的调查和分析提供可靠依据。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记录反应情况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协助医生进行必要的检查和诊断，以便快速确定反应的原因和制定相应的治疗方案。</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在医生的指导下进行后续处理，确保患者的安全和及时救治。</a:t>
            </a:r>
          </a:p>
        </p:txBody>
      </p:sp>
      <p:pic>
        <p:nvPicPr>
          <p:cNvPr id="7" name="Picture 7"/>
          <p:cNvPicPr>
            <a:picLocks noChangeAspect="1"/>
          </p:cNvPicPr>
          <p:nvPr/>
        </p:nvPicPr>
        <p:blipFill>
          <a:blip r:embed="rId2"/>
          <a:srcRect l="9424" r="942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立即通知负责医生，告知输血反应的发生，并汇报患者的当前情况。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通知医生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常见输血反应的处理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https://d.book118.com/015002001130011043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2024-09-05T04:42:36.639</cp:lastPrinted>
  <dcterms:created xsi:type="dcterms:W3CDTF">2024-09-04T20:42:36Z</dcterms:created>
  <dcterms:modified xsi:type="dcterms:W3CDTF">2024-09-04T20:42:38Z</dcterms:modified>
</cp:coreProperties>
</file>