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04C33-8D58-45EE-B594-FB7E25AC6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A3D4D-42C3-4EFB-A7CF-6213B8A0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9F600-275A-4598-AEF6-7DC73C49E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A3C7C-691E-4F61-9BB1-46EE0FD3D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0BB04D-3B7A-43BD-A2AF-E54ECD45E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016A0-96E2-4D10-ABA8-CA4E9170A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0316C-24D6-4ABE-B0C0-4DCBAF446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6289D-4C1B-45F8-8DE2-8C101BD7B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403A6-A38D-4141-9614-058AD66B6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1582E-7EBB-44D7-A11E-765646571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9A5EC-8A79-428A-AB58-20D89CF2B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0213413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大学妇产科妊娠期肝内胆汁淤积症课件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妊娠期肝内胆汁淤积症概述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妊娠期肝内胆汁淤积症对母婴的影响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妊娠期肝内胆汁淤积症的治疗与护理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妊娠期肝内胆汁淤积症的预防与保健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妊娠期肝内胆汁淤积症的案例分析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妊娠期肝内胆汁淤积症概述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妊娠期肝内胆汁淤积症（ICP）是一种妊娠期特有的并发症，主要表现为皮肤瘙痒和黄疸。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ICP通常在妊娠中晚期出现，分娩后症状消失。该病对母婴健康有一定的危害，需及时诊断和治疗。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目前ICP的确切病因尚不完全清楚，可能与遗传、环境、激素等多种因素有关。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ICP的发生可能与肝脏对雌激素的代谢障碍、胆酸排泄异常、胆汁酸成分改变等因素有关。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皮肤瘙痒、黄疸、尿色加深、皮肤抓痕等症状。部分患者可能出现上腹部不适、恶心、呕吐等症状。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根据临床表现和实验室检查进行诊断。实验室检查包括肝功能检查、胆汁酸测定等。诊断时需排除其他可能导致皮肤瘙痒和黄疸的疾病。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妊娠期肝内胆汁淤积症对母婴的影响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由于胆汁淤积导致胎盘血流灌注不足，胎儿缺氧，出现胎儿窘迫。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胆汁淤积症孕妇容易发生子宫收缩，从而导致早产。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严重胆汁淤积症可能导致胎儿死亡。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胎儿死亡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对胎儿的影响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肝功能异常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胆汁淤积可能对母体肝脏造成损害，导致肝功能异常。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胆汁淤积可能导致子宫收缩不良，增加产后出血的风险。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妊娠期肝内胆汁淤积症的典型症状是皮肤瘙痒，可能影响睡眠和日常生活。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对母体的影响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妊娠期肝内胆汁淤积症的并发症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胆汁淤积可能导致子宫收缩不良，增加产后出血的风险。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胆汁淤积可能影响免疫功能，使母体容易感染。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妊娠期肝内胆汁淤积症的治疗与护理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https://d.book118.com/015002134130011100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2024-09-08T06:29:54.127</cp:lastPrinted>
  <dcterms:created xsi:type="dcterms:W3CDTF">2024-09-07T22:29:54Z</dcterms:created>
  <dcterms:modified xsi:type="dcterms:W3CDTF">2024-09-07T22:29:56Z</dcterms:modified>
</cp:coreProperties>
</file>