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A95AD-681B-4CF4-834E-77EAFED14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CC265-75A2-4E21-9D59-793129C12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B89F1-31C4-457C-A5A6-1BD3104DF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358346-C0DB-40CB-BD3D-489DF7D07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6F2B05-7231-489F-B93E-BB8968B45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00CCD5-2C7F-46AF-94B5-11919EE96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BB2067-F702-4907-9C7C-C1D2CE526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406CC5-8B59-41FD-96C8-71A1DF460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E63565-8E31-44BD-BE05-F86859104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C708A3-5B7F-45EC-AB57-66EFF4DF7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F6A92-2F10-4CEC-B8D0-48E0BC643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0041341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17.培训与员工激励的关系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培训与员工激励概述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培训对员工激励的积极影响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以培训为手段的员工激励策略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培训与员工激励的实践案例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培训与员工激励的挑战与对策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培训与员工激励概述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培训是指企业为提高员工的知识、技能、态度和工作能力，以适应和满足工作需求，实现个人和组织目标而开展的一系列有计划、有组织、有系统的教育活动。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培训的目的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培训的主要目的是提高员工的绩效，增强员工的职业竞争力，促进个人和组织的发展。通过培训，员工可以掌握新的知识和技能，改进工作方法和流程，提高工作效率和质量。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员工激励的概念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员工激励是指通过一系列的管理手段和方法，激发员工的工作动机、提高工作积极性和满意度，使员工更加努力地工作，实现个人和组织目标的过程。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是企业人力资源管理的重要环节，对于提高员工的工作绩效、增强员工的工作满意度和忠诚度、降低员工离职率等具有重要意义。通过有效的激励措施，可以激发员工的创造力和创新精神，提高企业的竞争力和绩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员工激励的概念与重要性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833" r="3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培训可以提高员工的知识和技能水平，增强员工的工作能力和自信心，从而提高员工的工作满意度和积极性。同时，培训也可以为员工提供更多的职业发展机会和空间，激发员工的职业追求和自我实现的需求。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培训对员工激励的促进作用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员工激励措施可以激发员工的学习动机和兴趣，提高员工对培训的参与度和投入度。同时，通过设定与培训相关的奖励和惩罚措施，可以引导员工积极参加培训并付诸实践，从而推动培训效果的转化和提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员工激励对培训的推动作用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培训与员工激励的关联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培训对员工激励的积极影响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通过专业培训，员工可以掌握更先进的工具和技术，提升工作效率和准确性。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提高专业技能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拓展知识面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适应岗位需求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500" r="6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培训使员工接触到新的理念、方法和领域，有助于形成更全面的知识体系和视野。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培训帮助员工满足岗位不断变化的技能要求，增强职业适应性和竞争力。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提升员工技能与知识水平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通过培训，员工感受到自身能力的提升，从而更加自信地面对工作挑战。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3" b="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111" r="14111"/>
          <a:stretch>
            <a:fillRect/>
          </a:stretch>
        </p:blipFill>
        <p:spPr>
          <a:xfrm>
            <a:off x="5146546" y="1536628"/>
            <a:ext cx="1898908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917" r="129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员工意识到公司在他们的成长上投入了资源，从而增强了自我价值感。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提升自我价值感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培训使员工感受到公司对他们的重视和关心，进而增强对公司的认同感和归属感。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加强归属感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增强员工自信心与归属感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269" b="42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激发员工创新意识与主动性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激发创新意识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培训引入新的思维方式和解决问题的方法，激发员工的创新意识和探索精神。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鼓励主动学习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培训培养员工的学习兴趣和习惯，使他们更主动地寻求知识和技能的提升。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培训提供的交流和学习平台有助于员工分享经验和知识，促进团队协作和整体进步。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以培训为手段的员工激励策略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通过绩效评估、360度反馈等方法，全面了解员工的能力现状和发展潜力。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员工能力评估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结合岗位职责和未来发展要求，明确员工所需具备的知识、技能和素质。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岗位需求分析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与员工沟通，了解其职业发展规划和学习需求，制定个性化的培训方案。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个人发展需求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个性化培训需求分析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结合岗位需求和个人发展需求，设计针对性的培训课程和实践活动。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根据员工能力评估结果，设定明确的培训目标和预期成果。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培训时间安排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合理安排培训时间和周期，确保员工能够在不影响工作的前提下参加培训。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5908" r="59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制定针对性培训计划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05" r="169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252" r="325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多样化培训方法与手段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采用讲座、研讨会、案例分析等传统培训方式，传授理论知识和实践经验。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利用在线课程、学习管理系统等现代化手段，提供灵活便捷的学习资源。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通过项目实践、轮岗实习等方式，让员工在实际工作中锻炼和成长。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鼓励员工通过社交网络、专业论坛等途径，与同行交流学习心得和经验。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传统培训方式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在线学习平台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实践锻炼机会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社交学习方式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https://d.book118.com/015004134134011122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2024-09-25T21:08:38.321</cp:lastPrinted>
  <dcterms:created xsi:type="dcterms:W3CDTF">2024-09-25T13:08:38Z</dcterms:created>
  <dcterms:modified xsi:type="dcterms:W3CDTF">2024-09-25T13:08:40Z</dcterms:modified>
</cp:coreProperties>
</file>