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783D8-6FCD-4AF6-BF2F-22CE3351C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F7A73-2EF8-43A8-8C36-7513B7175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79D5F-75E6-419C-B68D-B4FF27594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30FAC-0804-481A-A037-78A29FE57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F3F965-8A03-46CE-B1CF-1AAD09DE5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B000F-4327-4BB6-A065-E8720BE03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2AB383-B740-45CE-BD11-377E3BDFE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D99C9-89C0-465C-95AF-2BEDA8DE7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C5625-D93B-4741-B026-05C0C4380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74F60-E97E-4C78-A2A4-60FFEEAE4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0CA9F-236E-4612-BE60-A04BF0C4F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1213331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等差数列前n项和课件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等差数列的定义与性质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等差数列前n项和公式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等差数列前n项和的求解方法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等差数列前n项和的应用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习题与解答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等差数列的定义与性质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等差数列是一种特殊的数列，其中任意两个相邻项之间的差是一个常数。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等差数列的每一项都等于前一项加上一个常数，这个常数被称为公差。首项是等差数列的第一项，记作a1，公差记作d。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等差数列的定义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等差数列具有一些特殊的性质，这些性质有助于理解和应用等差数列的概念。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等差数列的性质包括对称性、递增性、递减性、中项性质和等差中项性质等。这些性质在解决实际问题中具有广泛的应用。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等差数列的性质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等差数列的通项公式是用来表示等差数列中任意一项的数学表达式。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等差数列的通项公式为an=a1+(n-1)d，其中an表示第n项，a1表示首项，d表示公差，n表示项数。这个公式是等差数列定义的具体体现，也是解决等差数列问题的重要工具。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等差数列的通项公式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等差数列前n项和公式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等差数列前n项和公式的推导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定义首项和公差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等差数列的首项记作a1，公差记作d，则第n项an=a1+(n-1)d。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累加法推导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将等差数列的每一项进行累加，得到S_n=a1+a2+...+an=n/2*(2a1+(n-1)d)。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倒序相加法推导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将等差数列的前n项倒序排列，再进行累加，得到2S_n=n*(a1+an)，从而推导出S_n=n/2*(a1+an)。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已知等差数列的前n项和公式，可以求出任意一项的值，如第5项a5=S5-S4。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求任意项的值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通过代入前n项和公式，判断是否存在某一项的值等于给定值，如判断是否存在某项使得an=10。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判断是否存在某项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已知等差数列的前n项和公式，可以求解出通项公式an。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求解通项公式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等差数列前n项和公式的应用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变体一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等差数列前n项和公式的变形，如S_n=n/2*(a1+an)可以变形为S_n=na1/2+(n(n-1)d)/4。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变体二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等差数列前n项和公式的推广，如等差数列前n项和公式可以推广到等差数列前任意m项和的公式。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等差数列前n项和公式的变体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等差数列前n项和的求解方法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https://d.book118.com/015012133311011041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2024-09-02T13:27:21.672</cp:lastPrinted>
  <dcterms:created xsi:type="dcterms:W3CDTF">2024-09-02T05:27:21Z</dcterms:created>
  <dcterms:modified xsi:type="dcterms:W3CDTF">2024-09-02T05:27:23Z</dcterms:modified>
</cp:coreProperties>
</file>