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CA70B-0DAD-49A5-8892-B0916CFE6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A5406-2F55-41E6-ABB2-D51F4E935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DB747-0927-47D3-A53B-C8E71BBCB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9407C-2F2E-4A8A-8E42-FBB215FE3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440E6E-8AD6-459F-A500-CC3260F41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1DE2E2-A9E9-41F5-B32E-8001DBE45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D2ED1C-4BAF-49C7-A492-137D36E5F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67902-4BBE-402C-841B-3D1DBF41C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E8A8F-3E42-4CD5-86D1-C0226570A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F4DFB-E8DB-4DB1-832F-3E04D41DB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87F6B-C1E3-4934-B6CE-81639C97F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1312332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纪律委员工作总结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本学期纪律工作回顾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纪律问题分析与解决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未来工作展望与建议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回顾过去一段时间内纪律委员的工作情况，总结经验教训，发现问题并提出改进措施，为今后的工作提供参考和借鉴。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纪律委员工作总结的目的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学校或组织规模的扩大和管理的规范化，纪律委员的角色越来越重要。他们负责维护学校或组织的纪律和秩序，促进良好风气的形成。因此，对纪律委员的工作进行总结，对于提高学校或组织的管理水平和营造良好的学习、工作氛围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纪律委员工作总结的背景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187" b="71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本次总结的时间范围为一个学期或一年，具体起止时间为XXXX年XX月至XXXX年XX月。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汇报内容包括纪律委员在职责范围内所开展的主要工作，如纪律检查、违纪处理、宣传教育等。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目标群体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本次总结的目标群体为学校或组织领导、教师和学生代表等，旨在让他们了解纪律委员的工作情况和成果，并征求他们的意见和建议。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本学期纪律工作回顾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根据学校要求和班级实际情况，制定了切实可行的纪律规定，包括课堂纪律、自习纪律、考勤纪律等方面。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制定纪律规定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针对实施过程中出现的问题，及时对纪律规定进行修订和完善，使其更加符合班级实际，提高可执行性。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完善纪律规定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制定和完善纪律规定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通过班会、课堂等多种渠道，向全班同学宣传纪律规定，确保每位同学都能了解和遵守相关规定。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组织开展了“守纪律、讲规矩”等主题教育活动，引导同学们认识到遵守纪律的重要性，增强自觉遵守纪律的意识。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宣传和教育工作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开展教育活动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宣传纪律规定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定期对班级纪律执行情况进行检查，发现问题及时记录并提醒相关同学注意改正。同时，加强与任课老师和班主任的沟通，及时反馈和处理违纪行为。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总体来看，本学期班级纪律执行情况良好。大多数同学能够自觉遵守纪律规定，班级秩序井然。但仍有个别同学存在违纪现象，需要进一步加强引导和督促。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111" b="21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纪律检查与执行情况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纪律问题分析与解决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部分学生时间观念不强，对课程重视不够，导致迟到早退现象频发。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迟到早退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旷课逃学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课堂违纪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受网络游戏、社交活动等因素影响，部分学生出现旷课逃学行为。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包括交头接耳、玩手机、吃零食等，影响课堂秩序和教学效果。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纪律问题类型及原因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通过班会、宣传栏等形式，强调纪律的重要性，提高学生的纪律意识。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667" b="13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建立严格的考勤制度，对迟到、早退、旷课等行为进行记录和惩处。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完善考勤制度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083" r="18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917" r="8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教师要加强课堂管理，对违纪行为及时制止和纠正，维护课堂秩序。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加强课堂管理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学生自律意识增强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学生逐渐认识到纪律的重要性，自律意识明显增强，自觉遵守校规校纪。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教学秩序恢复正常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课堂秩序井然，教学效果得到提高，教师授课更加顺畅，学生学习更加专注。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纪律问题得到明显改善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通过上述措施的实施，迟到早退、旷课逃学、课堂违纪等问题得到有效控制，学校纪律状况明显好转。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https://d.book118.com/015013123323011121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2024-09-25T03:34:03.131</cp:lastPrinted>
  <dcterms:created xsi:type="dcterms:W3CDTF">2024-09-24T19:34:03Z</dcterms:created>
  <dcterms:modified xsi:type="dcterms:W3CDTF">2024-09-24T19:34:05Z</dcterms:modified>
</cp:coreProperties>
</file>