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A48F5-ECFE-4BB0-9898-5F872C1F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0CC95-AFF8-47A7-BAA3-4E1BA51D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1425E-8C3B-4534-B3F5-9322C10D0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A9A62-A54C-4002-BEBD-87BEF145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F1D2E-4F1D-407F-B85F-9B7EECEE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C8FD4-5F23-4536-8A9E-DEC529FDF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0EFF3-D730-4364-95EE-EB5D5C00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FE0F5-4A8B-49F3-A265-EAFDAA33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A0503-B194-4AD3-AA3F-EB9AA412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AEC58-5088-44C1-92FD-46E08D8C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33E14-FE36-4B1C-B4E3-75CDD3F72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13300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互联网+智慧燃气综合运营调度平台建设方案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平台总体架构设计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运营调度中心建设方案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智能化监控与报警系统实现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平台安全保障措施完善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新技术、新工艺在燃气行业的应用不断加速，推动行业向智能化、绿色化方向发展。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燃气行业竞争激烈，企业数量众多，市场集中度逐渐提高。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随着城市化进程加速和清洁能源需求增长，燃气行业规模持续扩大，市场前景广阔。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政府对燃气行业的监管力度加强，安全、环保等政策法规对行业发展产生深远影响。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智能化生产运营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通过物联网、大数据等技术实现燃气设备远程监控、故障诊断和预测性维护，提高运营效率。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安全管理强化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运用云计算、人工智能等技术加强燃气安全管理，实现实时监测、预警和应急响应。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客户服务优化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利用移动互联网、APP等技术提供便捷的客户服务，如在线缴费、报修、咨询等，提升客户满意度。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能源互联网融合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结合智能电网、分布式能源等技术，构建能源互联网，实现燃气与其他能源的互补和优化配置。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互联网+技术在燃气领域应用前景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构建集生产运营、客户服务、安全管理、决策支持于一体的智慧燃气综合运营调度平台，实现燃气企业数字化、智能化转型。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提高燃气企业运营效率和管理水平，降低运营成本；优化客户服务体验，提升品牌形象；加强安全管理能力，保障公共安全；推动燃气行业技术创新和产业升级。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平台总体架构设计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选用高精度、高稳定性的燃气传感器，实现对燃气浓度、压力、温度等关键参数的实时监测。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采用工业级数据采集终端，具备高可靠性、低功耗和强大的数据处理能力，确保数据的实时采集和传输。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数据采集终端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选用成熟的通信网络设备，如4G/5G路由器、以太网交换机等，确保数据传输的稳定性和实时性。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83" b="10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214" b="13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软件系统架构规划与设计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云平台架构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采用微服务架构和容器化技术，构建高可用性、高扩展性的云平台，支持海量数据的处理和分析。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运用大数据技术和机器学习算法，对燃气运营数据进行实时处理和分析，提供智能化的决策支持。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应用系统开发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基于云平台架构，开发燃气运营调度、安全管理、客户服务等应用系统，实现燃气业务的全面数字化和智能化。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运用流处理技术，如Kafka、Spark Streaming等，对实时数据进行处理和分析，确保数据的时效性和准确性。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采用分布式存储技术，如Hadoop、HBase等，实现海量数据的可靠存储和高效访问。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采用消息队列、RPC等数据传输技术，确保数据在各个环节之间的可靠传输和实时共享。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0" r="22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99" r="1669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数据存储、处理及传输技术选型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运营调度中心建设方案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场地选址及布局规划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选择交通便利、通信设施完善、方便管理和应急响应的地点作为运营调度中心。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根据业务需求，合理规划空间布局，包括调度大厅、会议室、值班室等功能区域。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根据业务需求和技术要求，列出所需硬件设备清单，包括服务器、网络设备、存储设备、显示设备等。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采购与安装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按照设备清单进行采购，确保设备质量和性能符合要求，并进行安装和调试，确保设备正常运行。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硬件设备采购与安装调试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将各个软件系统进行集成，包括数据采集与监控系统、地理信息系统、燃气调度管理系统等，确保系统之间的数据共享和交互顺畅。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对集成后的系统进行全面测试，包括功能测试、性能测试、安全测试等，确保系统稳定可靠，满足业务需求。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软件系统集成与测试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智能化监控与报警系统实现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https://d.book118.com/015013300211011101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2024-09-10T01:26:29.056</cp:lastPrinted>
  <dcterms:created xsi:type="dcterms:W3CDTF">2024-09-09T17:26:29Z</dcterms:created>
  <dcterms:modified xsi:type="dcterms:W3CDTF">2024-09-09T17:26:31Z</dcterms:modified>
</cp:coreProperties>
</file>