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716C47-F17C-42A6-A6B1-4B6FB3AE05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E7451-CB4A-4420-934D-906359F2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7FAF-4F51-4DF8-9DB9-E6FAEA3EE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619A1-5036-47C4-8516-5F607CCD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76F0F-6083-45B4-A86F-59C83985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4BCB7-5AF3-457F-AF61-DDEC1160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8855D-9922-4372-BC2A-463DC36B8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0B52E-3C6B-4CD5-AD3B-14995931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090F6-0664-4D90-BD92-3A0F4978D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93C29-0B59-4677-8495-1C3CE9E5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79B4-74D4-4B80-BABC-20E388F7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94946-FFC1-49DF-8BCB-15F19F51B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768DC7-AA17-45AE-8E69-ECD22C755F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51C03B8-942E-408B-93D8-A0AA8A35D16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1404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提升企业文化的礼仪水准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建立礼仪规范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提升沟通技巧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倡导创新文化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培养团队合作意识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企业文化是指企业内部员工共同遵循的一套行为准则和价值观体系，是企业的灵魂和精神支柱。企业文化涉及礼仪、沟通、团队合作、创新等多个方面，对企业的发展起着至关重要的作用。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礼仪是企业文化的重要组成部分，体现了企业的形象和品牌。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良好的礼仪能够增加员工间的信任和合作，提升企业整体的形象和声誉。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增加信任合作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良好的礼仪会对企业整体形象和声誉产生积极影响。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企业通过良好的礼仪打造独特的企业品牌形象，提升竞争力。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建立企业品牌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礼仪水准的提升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企业应该重视礼仪教育，建立礼仪规范和培训机制，提升员工的礼仪水准。通过不断的培训和实践，员工的礼仪意识和行为将得到有效提升。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通过提升礼仪水准，促进员工综合素质和职业发展。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良好的礼仪能够提升企业形象，赢得客户信任和认可。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共同遵循礼仪规范能够增强企业内部凝聚力和团队合作精神。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探讨提升企业文化的礼仪水准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研究如何提升企业文化的礼仪水准，为企业建立良好的文化氛围提供参考和指导。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制定礼仪行为准则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在建立企业文化的过程中，制定明确的礼仪行为准则非常重要。这些规范可以包括员工在工作场所的穿着要求、言谈举止规范等，有助于营造一个良好的工作氛围。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培训礼仪意识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帮助员工树立正确的礼仪观念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让员工更加重视礼仪行为的重要性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提升重视和意识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培养出色的礼仪表现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加强教育力度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帮助员工在实际场景中练习礼仪表现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模拟场景操作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及时纠正不良的礼仪行为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培养团队协作和自信心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提升综合素质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给予及时的反馈和指导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帮助员工不断提升礼仪水准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激励正向行为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肯定和奖励优秀的礼仪表现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对员工的礼仪表现进行定期评估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提升企业文化的礼仪水准是一个持续的过程，需要全员的共同努力和实践。通过制定明确的礼仪规范、开展培训和实践活动以及定期评估反馈，才能真正提升企业文化中的礼仪水平，为企业的发展注入正能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倾听和尊重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在企业文化中，倾听和尊重是至关重要的。培养员工倾听和尊重他人的意识，可以建立良好的沟通氛围，有效解决问题和提升团队合作。尊重他人的意见和想法，是提升企业礼仪水准的关键之一。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明确有效的表达方式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准确传递信息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有效沟通避免冲突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消除冲突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建立开放的沟通渠道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鼓励员工表达想法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积极交流和合作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促进良好互动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实现团队目标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团队沟通培训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https://d.book118.com/015014043013011130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提升企业文化的礼仪水准</vt:lpstr>
      <vt:lpstr>目录</vt:lpstr>
      <vt:lpstr>第一章 简介</vt:lpstr>
      <vt:lpstr> </vt:lpstr>
      <vt:lpstr>礼仪的重要性</vt:lpstr>
      <vt:lpstr>礼仪水准的提升</vt:lpstr>
      <vt:lpstr>研究目的</vt:lpstr>
      <vt:lpstr>第2章 建立礼仪规范</vt:lpstr>
      <vt:lpstr> </vt:lpstr>
      <vt:lpstr>培训礼仪意识</vt:lpstr>
      <vt:lpstr>实践演练</vt:lpstr>
      <vt:lpstr>评估与反馈</vt:lpstr>
      <vt:lpstr>结语</vt:lpstr>
      <vt:lpstr>第3章 提升沟通技巧</vt:lpstr>
      <vt:lpstr> </vt:lpstr>
      <vt:lpstr>清晰表达</vt:lpstr>
      <vt:lpstr>积极反馈</vt:lpstr>
      <vt:lpstr>团队沟通培训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2024-09-29T14:00:38.020</cp:lastPrinted>
  <dcterms:created xsi:type="dcterms:W3CDTF">2024-09-29T06:00:38Z</dcterms:created>
  <dcterms:modified xsi:type="dcterms:W3CDTF">2024-09-29T06:00:40Z</dcterms:modified>
</cp:coreProperties>
</file>