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C25A64-89CC-44A1-9DFE-FE2FC7FFB1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8303376-7923-4D80-AAEA-A14AB6635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A73B2A-3F40-47B7-947A-4F6446CD1B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809660B-23C3-477A-AD13-2985EB3523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4015BC-9804-4BA0-AAD1-501E9AFCD2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507E2D-CA92-4A68-AE83-7D5BC5FA96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8F5DA0-8CDD-4C90-B41F-544CC13BF1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F4AA660-0DF5-447D-8840-933488F90A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FEE61A-5EC2-4E67-B273-D694657FF8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095AEE-F96E-44FA-97DD-A1B493EEB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171A62-92DF-46DE-ACB3-5B9CE5B2A7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02001422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900217" cy="200025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中等职业学校英语教学评价及其激励机制构建论析</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1950">
              <a:solidFill>
                <a:srgbClr val="000000">
                  <a:alpha val="100000"/>
                </a:srgbClr>
              </a:solidFill>
              <a:latin typeface="Microsoft Yahei"/>
              <a:ea typeface="Microsoft Yahei"/>
              <a:cs typeface="Microsoft Yahei"/>
            </a:endParaRP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rgbClr val="000000">
                    <a:alpha val="100000"/>
                  </a:srgbClr>
                </a:solidFill>
                <a:latin typeface="Microsoft Yahei"/>
                <a:ea typeface="Microsoft Yahei"/>
                <a:cs typeface="Microsoft Yahei"/>
              </a:rPr>
              <a:t>2024-01-31</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Introduction</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The Current Situation of English Teaching in Secondary Vocational Schools</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Construction of English Teaching Evaluation System in Secondary Vocational Schools</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The Application of Incentive Mechanisms in English Teaching in Secondary Vocational Schools</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3640993" y="1373505"/>
            <a:ext cx="6102112" cy="4623259"/>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Case Analysis: Evaluation and Incentive Mechanism Practice of English Teaching in a Secondary Vocational School</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Conclusion and Outlook</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Introduction</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30251"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necessity of intensive mechanism construction: Constructing an intensive mechanism can motivate teachers to actively participate in teaching reform, improve teaching quality, and promote the overall development of the school</a:t>
            </a:r>
          </a:p>
        </p:txBody>
      </p:sp>
      <p:sp>
        <p:nvSpPr>
          <p:cNvPr id="3" name="AutoShape 3"/>
          <p:cNvSpPr/>
          <p:nvPr/>
        </p:nvSpPr>
        <p:spPr>
          <a:xfrm>
            <a:off x="53911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5954"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50313"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85161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H="1">
            <a:off x="85161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TextBox 8"/>
          <p:cNvSpPr txBox="1"/>
          <p:nvPr/>
        </p:nvSpPr>
        <p:spPr>
          <a:xfrm>
            <a:off x="1031952"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current situation of English teaching in secondary vocal schools: There are some problems such as students' lake of interest, teachers' lake of enthusiasm, and updated teaching methods</a:t>
            </a:r>
          </a:p>
        </p:txBody>
      </p:sp>
      <p:sp>
        <p:nvSpPr>
          <p:cNvPr id="9" name="AutoShape 9"/>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2" name="Connector 12"/>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7855770"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4723075" y="2158898"/>
            <a:ext cx="2995145" cy="38340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 importance of teaching evaluation: Teaching evaluation can help schools understand the teaching quality, find problems, and improve teaching effectiveness</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background and significance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Research objectives</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To explore the current situation and problems of English teaching evaluation and invasive mechanism construction in secondary vocal schools, and to propose improvement strategies</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Research methods</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Literature review, questionnaire survey, interview, and case study</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Data collection and analysis</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Collect relevant data through questions and interviews, and analyze the data using statistical methods to draw conclusions</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Research objectives and methods</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Introduction</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Introduce the research background, significance, objectives, methods, and structure of the paper</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Literature review</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Review relevant literature on teaching evaluation and implicit mechanism construction in secondary vocal schools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Current situation analysis</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Analyze the current situation and problems of English teaching evaluation and invasive mechanism construction in secondary vocal schools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Structure arrangement of the paper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Improvement strategies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Propose improvement strategies for teaching evaluation and invasive mechanism construction based on the analysis results</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Conclusion</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Summarize the research findings, limitations, and future research directions</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Structure arrangement of the paper</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The Current Situation of English Teaching in Secondary Vocational Schools</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Overall profitability level</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Most students pose basic English communication skills, but there is still a significant gap compared to their peers in general high schools</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Proficiency variation among students</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There is consistent variation in English proficiency among students in secondary vocal schools, with some students excelling in the subject and others struggling</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Challenges fixing low proficiency students</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Students with lower English proficiency often face challenges such as limited vocabulary, poor grammar, and diversity understanding complex texts and conversations</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Current status of student English proficiency</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Many secondary vocal schools use textbooks and materials that are not detailed to the specific needs and interests of their students, making it difficult to engage them in learning</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While some schools have access to technical resources such as computers and multimedia equipment, these are often not fully utilized in English classes due to a lake of teacher training and support</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Classroom facilities in some secondary vocal schools are not conductive to effective English teaching and learning, with issues such as crossing, poor acoustics, and a deck of suitable learning spaces</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Teaching materials</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Technical resources</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Classroom facilities</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Current situation of English teaching resources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Traditional teaching methods: Many teachers in secondary vocational schools still rely on traditional teaching methods such as lecture style classes and rote learning, which do not effectively promote student engagement and active learning</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Lake of authentic language use: There is often a lake of opportunities for students to use English in authentic contexts, such as through conversations with native speakers or real world applications of the language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Limited focus on communication skills: While grammar and vocabulary are important aspects of English language learning, there is often a limited focus on developing students' communication skills in secondary vocal schools This can lead to students being able to pass exams but struggling to use English effectively in real world situations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English teaching methods and effects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2232360" y="3117431"/>
            <a:ext cx="7830957" cy="209053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Construction of English Teaching Evaluation System in Secondary Vocational Schools</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https://d.book118.com/015020014222011120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2024-09-23T04:48:44.836</cp:lastPrinted>
  <dcterms:created xsi:type="dcterms:W3CDTF">2024-09-22T20:48:44Z</dcterms:created>
  <dcterms:modified xsi:type="dcterms:W3CDTF">2024-09-22T20:48:46Z</dcterms:modified>
</cp:coreProperties>
</file>