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48B88-D3BE-4C3D-8D50-0ABEFB701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AAA19-2962-44FF-A9D1-D63420CF3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F4FBF-F2C6-4560-9156-4EE15DA19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4E3ED-89E6-42C2-87A5-2513F3B27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AE268F-84A9-446C-9811-6A42372FC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76A90-0A1B-4C3C-BA3D-911D63FCD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520F89-A48E-4100-AAFC-E3530EAFE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F8787-18D9-447A-9AEC-3A4187E06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7FBBF-4E39-48D4-ACEA-236B3CEFB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C05C7-8A39-475D-B8CE-774084A9B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A6E8E-C0C0-48B7-AF66-E7E157E2D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20040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服装行业营销渠道分析报告总结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营销渠道策略和案例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73" r="301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分析服装行业营销渠道现状，探讨未来发展趋势，为企业制定营销策略提供参考。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随着互联网和电子商务的快速发展，服装行业营销渠道日趋多样化，市场竞争也日益激烈。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本报告主要针对服装行业的营销渠道进行分析，包括线上和线下渠道。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由于数据获取的限制，报告主要基于已有的市场研究和公开数据，可能无法涵盖所有细节和最新变化。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服装行业概述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全球服装市场规模持续增长，尤其在亚洲地区，由于消费能力的提升和消费者对时尚的追求，市场规模不断扩大。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随着全球中产阶级人口的增加，个性化、定制化需求的提升，以及线上购物的普及，预计服装行业将继续保持稳定增长。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行业规模和增长趋势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如Zara、H&amp;M、Nike、Adidas等，这些品牌拥有强大的品牌影响力和市场份额，通过全球扩张和营销策略占据了大量市场份额。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本土品牌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许多国家和地区都有自己的本土服装品牌，这些品牌在本地市场拥有较高的知名度和市场份额。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如淘宝、京东、亚马逊等电商平台，通过线上销售模式吸引了大量消费者，为服装行业提供了新的销售渠道。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行业主要参与者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这是服装行业的主要产品类别，涵盖了各种风格和款式。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男装、女装、童装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如鞋帽、围巾、包等，与服装相辅相成，是提升整体时尚感的重要元素。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随着个性化需求的增加，越来越多的品牌提供定制服务，满足消费者对独特性和专属性的追求。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行业主要产品和服务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营销渠道分析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58" r="13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通过在商场、百货公司等设立实体店铺，直接面向消费者展示和销售产品。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实体店销售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通过与批发商合作，将产品分销到各地的小型零售商。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批发市场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通过电视媒体向观众展示和推销产品，但成本较高。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电视购物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通过印刷品或电子版目录向消费者展示产品，并接受预订和购买。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目录销售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传统营销渠道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75" r="2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建立品牌官方网站，展示产品信息和在线购物功能。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官方网站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在淘宝、京东等电商平台上开设店铺，利用平台流量进行销售。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利用微信、微博等社交媒体平台进行品牌宣传和销售活动。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通过优化网站内容和技术手段提高在搜索引擎中的排名，增加曝光率。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网络营销渠道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290" r="202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509" r="135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社交媒体营销渠道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通过发布有价值的内容吸引目标受众，提高品牌知名度和信任度。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通过发起话题、投票等活动与粉丝互动，增强用户粘性。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在社交媒体平台上投放广告，增加品牌曝光度。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与具有影响力的关键意见领袖合作，借助其粉丝基础扩大品牌影响力。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互动营销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线下体验店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其他新兴营销渠道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在抖音、快手等短视频平台上发布创意短视频，吸引年轻受众。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与其他产业或品牌合作，共同推广产品和服务。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通过直播形式展示产品特点和优势，引导观众购买。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在购物中心或商业街区设立线下体验店，提供试穿和体验服务，促进销售转化。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https://d.book118.com/015020040321011121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2024-09-25T02:48:26.580</cp:lastPrinted>
  <dcterms:created xsi:type="dcterms:W3CDTF">2024-09-24T18:48:26Z</dcterms:created>
  <dcterms:modified xsi:type="dcterms:W3CDTF">2024-09-24T18:48:28Z</dcterms:modified>
</cp:coreProperties>
</file>