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7" r:id="rId46"/>
  </p:sldIdLst>
  <p:sldSz cx="9144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tags" Target="tags/tag1.xml" /><Relationship Id="rId48" Type="http://schemas.openxmlformats.org/officeDocument/2006/relationships/presProps" Target="presProps.xml" /><Relationship Id="rId49" Type="http://schemas.openxmlformats.org/officeDocument/2006/relationships/viewProps" Target="viewProps.xml" /><Relationship Id="rId5" Type="http://schemas.openxmlformats.org/officeDocument/2006/relationships/slide" Target="slides/slide3.xml" /><Relationship Id="rId50" Type="http://schemas.openxmlformats.org/officeDocument/2006/relationships/theme" Target="theme/theme1.xml" /><Relationship Id="rId51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17F8D-096C-46B0-BD2B-D2D92DD5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0DEDD-ED5B-4512-AD20-3F5350F4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31DA-62B5-4E1E-917C-9FAF67F5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A938B-A9AF-4237-8F4B-341A88F43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4C85B-67B7-457D-A364-F24F18E70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CD3DE-56D0-4C72-A74A-AE935863F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2283D-63EC-4134-8980-19AEF1D48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EA1BB-510A-4F7D-8040-6E30D22F5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64B7F-0C38-4ADF-AB10-68DBA29D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DE340-00D7-4736-8E61-83D9545A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8E6FB-F775-4456-9D95-DD4A71599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678939" y="380310"/>
            <a:ext cx="44958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FFFF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FF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bg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FF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987130" y="1275397"/>
            <a:ext cx="3241675" cy="47993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rgbClr val="FFFF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75259" y="217356"/>
            <a:ext cx="8793480" cy="1859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rgbClr val="FFFF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101788"/>
            <a:ext cx="7848600" cy="2500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bg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2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0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8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3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39.pn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4.png" /><Relationship Id="rId3" Type="http://schemas.openxmlformats.org/officeDocument/2006/relationships/image" Target="../media/image40.png" /><Relationship Id="rId4" Type="http://schemas.openxmlformats.org/officeDocument/2006/relationships/image" Target="../media/image41.png" /><Relationship Id="rId5" Type="http://schemas.openxmlformats.org/officeDocument/2006/relationships/image" Target="../media/image42.png" /><Relationship Id="rId6" Type="http://schemas.openxmlformats.org/officeDocument/2006/relationships/image" Target="../media/image43.png" /><Relationship Id="rId7" Type="http://schemas.openxmlformats.org/officeDocument/2006/relationships/image" Target="../media/image44.png" /><Relationship Id="rId8" Type="http://schemas.openxmlformats.org/officeDocument/2006/relationships/image" Target="../media/image39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02310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765300" y="2540000"/>
            <a:ext cx="5612130" cy="4318000"/>
            <a:chOff x="1765300" y="2540000"/>
            <a:chExt cx="5612130" cy="431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65300" y="2540000"/>
              <a:ext cx="5611812" cy="431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098272" y="4630299"/>
              <a:ext cx="2844800" cy="28575"/>
            </a:xfrm>
            <a:custGeom>
              <a:rect l="l" t="t" r="r" b="b"/>
              <a:pathLst>
                <a:path w="2844800" h="28575">
                  <a:moveTo>
                    <a:pt x="2844800" y="28448"/>
                  </a:moveTo>
                  <a:lnTo>
                    <a:pt x="0" y="28448"/>
                  </a:lnTo>
                  <a:lnTo>
                    <a:pt x="0" y="0"/>
                  </a:lnTo>
                  <a:lnTo>
                    <a:pt x="2844800" y="0"/>
                  </a:lnTo>
                  <a:lnTo>
                    <a:pt x="2844800" y="28448"/>
                  </a:lnTo>
                  <a:close/>
                </a:path>
              </a:pathLst>
            </a:custGeom>
            <a:solidFill>
              <a:srgbClr val="0000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079114" y="4611141"/>
              <a:ext cx="2844800" cy="28575"/>
            </a:xfrm>
            <a:custGeom>
              <a:rect l="l" t="t" r="r" b="b"/>
              <a:pathLst>
                <a:path w="2844800" h="28575">
                  <a:moveTo>
                    <a:pt x="2844800" y="28448"/>
                  </a:moveTo>
                  <a:lnTo>
                    <a:pt x="0" y="28448"/>
                  </a:lnTo>
                  <a:lnTo>
                    <a:pt x="0" y="0"/>
                  </a:lnTo>
                  <a:lnTo>
                    <a:pt x="2844800" y="0"/>
                  </a:lnTo>
                  <a:lnTo>
                    <a:pt x="2844800" y="28448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098272" y="5459355"/>
              <a:ext cx="4064000" cy="28575"/>
            </a:xfrm>
            <a:custGeom>
              <a:rect l="l" t="t" r="r" b="b"/>
              <a:pathLst>
                <a:path w="4064000" h="28575">
                  <a:moveTo>
                    <a:pt x="4063999" y="28447"/>
                  </a:moveTo>
                  <a:lnTo>
                    <a:pt x="0" y="28447"/>
                  </a:lnTo>
                  <a:lnTo>
                    <a:pt x="0" y="0"/>
                  </a:lnTo>
                  <a:lnTo>
                    <a:pt x="4063999" y="0"/>
                  </a:lnTo>
                  <a:lnTo>
                    <a:pt x="4063999" y="28447"/>
                  </a:lnTo>
                  <a:close/>
                </a:path>
              </a:pathLst>
            </a:custGeom>
            <a:solidFill>
              <a:srgbClr val="0000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079114" y="5440197"/>
              <a:ext cx="4064000" cy="28575"/>
            </a:xfrm>
            <a:custGeom>
              <a:rect l="l" t="t" r="r" b="b"/>
              <a:pathLst>
                <a:path w="4064000" h="28575">
                  <a:moveTo>
                    <a:pt x="4064000" y="28447"/>
                  </a:moveTo>
                  <a:lnTo>
                    <a:pt x="0" y="28447"/>
                  </a:lnTo>
                  <a:lnTo>
                    <a:pt x="0" y="0"/>
                  </a:lnTo>
                  <a:lnTo>
                    <a:pt x="4064000" y="0"/>
                  </a:lnTo>
                  <a:lnTo>
                    <a:pt x="4064000" y="28447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652624" y="1737200"/>
            <a:ext cx="80041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FF66"/>
                </a:solidFill>
                <a:latin typeface="宋体"/>
                <a:cs typeface="宋体"/>
              </a:rPr>
              <a:t>第一节</a:t>
            </a:r>
            <a:r>
              <a:rPr sz="4400" spc="-980">
                <a:solidFill>
                  <a:srgbClr val="FFFF66"/>
                </a:solidFill>
                <a:latin typeface="宋体"/>
                <a:cs typeface="宋体"/>
              </a:rPr>
              <a:t> </a:t>
            </a:r>
            <a:r>
              <a:rPr sz="4400" spc="-5">
                <a:solidFill>
                  <a:srgbClr val="FFFF66"/>
                </a:solidFill>
                <a:latin typeface="宋体"/>
                <a:cs typeface="宋体"/>
              </a:rPr>
              <a:t>礼仪的含义、地位与作用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66414" y="4165625"/>
            <a:ext cx="5036185" cy="2341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CCFFFF"/>
                </a:solidFill>
                <a:latin typeface="黑体"/>
                <a:cs typeface="黑体"/>
              </a:rPr>
              <a:t>一、礼仪的含义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2685"/>
              </a:spcBef>
            </a:pPr>
            <a:r>
              <a:rPr sz="3200" spc="-5">
                <a:solidFill>
                  <a:srgbClr val="CCFFFF"/>
                </a:solidFill>
                <a:latin typeface="黑体"/>
                <a:cs typeface="黑体"/>
              </a:rPr>
              <a:t>二、礼仪的地位与作用</a:t>
            </a:r>
            <a:endParaRPr sz="32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500">
              <a:latin typeface="黑体"/>
              <a:cs typeface="黑体"/>
            </a:endParaRPr>
          </a:p>
          <a:p>
            <a:pPr marR="5080" algn="r">
              <a:lnSpc>
                <a:spcPct val="100000"/>
              </a:lnSpc>
            </a:pPr>
            <a:r>
              <a:rPr sz="2800" u="heavy">
                <a:solidFill>
                  <a:srgbClr val="CCFFFF"/>
                </a:solidFill>
                <a:uFill>
                  <a:solidFill>
                    <a:srgbClr val="CCFFFF"/>
                  </a:solidFill>
                </a:uFill>
                <a:latin typeface="黑体"/>
                <a:cs typeface="黑体"/>
              </a:rPr>
              <a:t>返</a:t>
            </a:r>
            <a:r>
              <a:rPr sz="2800" u="heavy" spc="-50">
                <a:solidFill>
                  <a:srgbClr val="CCFFFF"/>
                </a:solidFill>
                <a:uFill>
                  <a:solidFill>
                    <a:srgbClr val="CCFFFF"/>
                  </a:solidFill>
                </a:u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7772400" y="6152637"/>
            <a:ext cx="276225" cy="292100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2336800" y="4152900"/>
            <a:ext cx="579755" cy="1367155"/>
            <a:chOff x="2336800" y="4152900"/>
            <a:chExt cx="579755" cy="13671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413000" y="4152900"/>
              <a:ext cx="503238" cy="503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36800" y="5016500"/>
              <a:ext cx="503238" cy="503237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349374" y="634488"/>
            <a:ext cx="627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latin typeface="黑体"/>
                <a:cs typeface="黑体"/>
              </a:rPr>
              <a:t>第十二章</a:t>
            </a:r>
            <a:r>
              <a:rPr sz="4800" spc="-1200">
                <a:latin typeface="黑体"/>
                <a:cs typeface="黑体"/>
              </a:rPr>
              <a:t> </a:t>
            </a:r>
            <a:r>
              <a:rPr sz="4800" spc="-10">
                <a:latin typeface="黑体"/>
                <a:cs typeface="黑体"/>
              </a:rPr>
              <a:t>公共关系礼仪</a:t>
            </a:r>
            <a:endParaRPr sz="4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55139" y="304110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solidFill>
                  <a:srgbClr val="FFFFFF"/>
                </a:solidFill>
              </a:rPr>
              <a:t>一、礼仪的含义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pc="-5"/>
              <a:t>礼仪是人类在社会交往活动中形成的行为规范</a:t>
            </a:r>
          </a:p>
          <a:p>
            <a:pPr marL="355600" marR="5080" indent="-342900">
              <a:lnSpc>
                <a:spcPts val="3020"/>
              </a:lnSpc>
              <a:spcBef>
                <a:spcPts val="720"/>
              </a:spcBef>
            </a:pPr>
            <a:r>
              <a:rPr spc="-5"/>
              <a:t>与准则，具体表现为礼貌、礼节、仪表、仪式、礼</a:t>
            </a:r>
            <a:r>
              <a:rPr spc="-50"/>
              <a:t>礼</a:t>
            </a: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pc="-10"/>
              <a:t>仪器物等。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4521200"/>
            <a:ext cx="3124200" cy="23368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257800" y="2514600"/>
            <a:ext cx="2576512" cy="339090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137400" y="61304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7543800" y="6228837"/>
            <a:ext cx="276225" cy="2921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762000" y="152400"/>
            <a:ext cx="1066800" cy="10668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5003800" y="2273300"/>
            <a:ext cx="2959100" cy="41052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1101788"/>
            <a:ext cx="7493000" cy="258572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礼仪是人类文明的重要标志。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（一）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礼仪是人类自身发展的必然产物；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（二）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礼仪是治国之本，是民族凝聚力的体现；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（三）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礼仪是个人道德水准和教养的重要标志；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（四）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礼仪是搞好改革开放，走向世界的桥梁。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31339" y="380310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">
                <a:solidFill>
                  <a:srgbClr val="FFFFFF"/>
                </a:solidFill>
              </a:rPr>
              <a:t>二、礼仪的地位与作用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7061200" y="57494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7467600" y="5847837"/>
            <a:ext cx="276225" cy="2920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152400"/>
            <a:ext cx="1066800" cy="1066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92300" y="6206612"/>
            <a:ext cx="5359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图</a:t>
            </a:r>
            <a:r>
              <a:rPr sz="2800" spc="-20">
                <a:solidFill>
                  <a:srgbClr val="FFFFFF"/>
                </a:solidFill>
                <a:latin typeface="黑体"/>
                <a:cs typeface="黑体"/>
              </a:rPr>
              <a:t>13－1</a:t>
            </a: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	公共关系礼仪的基本原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则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2140" y="446246"/>
            <a:ext cx="8191500" cy="1929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64795" algn="ctr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66"/>
                </a:solidFill>
                <a:latin typeface="宋体"/>
                <a:cs typeface="宋体"/>
              </a:rPr>
              <a:t>第二节</a:t>
            </a:r>
            <a:r>
              <a:rPr sz="2800" spc="-625">
                <a:solidFill>
                  <a:srgbClr val="FFFF66"/>
                </a:solidFill>
                <a:latin typeface="宋体"/>
                <a:cs typeface="宋体"/>
              </a:rPr>
              <a:t> </a:t>
            </a:r>
            <a:r>
              <a:rPr sz="2800" spc="-5">
                <a:solidFill>
                  <a:srgbClr val="FFFF66"/>
                </a:solidFill>
                <a:latin typeface="宋体"/>
                <a:cs typeface="宋体"/>
              </a:rPr>
              <a:t>公共关系礼仪的基本原则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000">
              <a:latin typeface="宋体"/>
              <a:cs typeface="宋体"/>
            </a:endParaRPr>
          </a:p>
          <a:p>
            <a:pPr marL="355600" marR="5080" indent="-342900">
              <a:lnSpc>
                <a:spcPts val="3020"/>
              </a:lnSpc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由于公关礼仪是建立在业缘基础上的现代礼仪，因</a:t>
            </a:r>
            <a:r>
              <a:rPr sz="2800" spc="700">
                <a:solidFill>
                  <a:srgbClr val="FFFFFF"/>
                </a:solidFill>
                <a:latin typeface="黑体"/>
                <a:cs typeface="黑体"/>
              </a:rPr>
              <a:t>                   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而除了人类共同应有的交往原则以外，还应注意以</a:t>
            </a: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下八个方面的原则，见图13－1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。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99400" y="62066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返回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257300" y="2590800"/>
            <a:ext cx="6743700" cy="35734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65300" y="1270000"/>
            <a:ext cx="5611812" cy="43211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20701" y="408146"/>
            <a:ext cx="51028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第三节</a:t>
            </a:r>
            <a:r>
              <a:rPr sz="2800" spc="-625"/>
              <a:t> </a:t>
            </a:r>
            <a:r>
              <a:rPr sz="2800" spc="-5"/>
              <a:t>公共关系人员的个人礼仪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2898139" y="2111952"/>
            <a:ext cx="3225800" cy="1903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FFFFFF"/>
                </a:solidFill>
                <a:latin typeface="黑体"/>
                <a:cs typeface="黑体"/>
              </a:rPr>
              <a:t>一、仪表</a:t>
            </a:r>
            <a:endParaRPr sz="2800">
              <a:latin typeface="黑体"/>
              <a:cs typeface="黑体"/>
            </a:endParaRPr>
          </a:p>
          <a:p>
            <a:pPr marL="12700" marR="5080">
              <a:lnSpc>
                <a:spcPct val="170000"/>
              </a:lnSpc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二、见面握手与介绍三、名片的使用</a:t>
            </a:r>
            <a:endParaRPr sz="2800">
              <a:latin typeface="黑体"/>
              <a:cs typeface="黑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133600" y="2209800"/>
            <a:ext cx="528955" cy="2205355"/>
            <a:chOff x="2133600" y="2209800"/>
            <a:chExt cx="528955" cy="22053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59000" y="2209800"/>
              <a:ext cx="503238" cy="50323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33600" y="3073400"/>
              <a:ext cx="503238" cy="50323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33600" y="3911600"/>
              <a:ext cx="503238" cy="5032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7594600" y="59018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8001000" y="6000237"/>
            <a:ext cx="276225" cy="2920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1409064"/>
            <a:ext cx="8041005" cy="1459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FFFF66"/>
                </a:solidFill>
                <a:latin typeface="宋体"/>
                <a:cs typeface="宋体"/>
              </a:rPr>
              <a:t>一、仪表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150">
              <a:latin typeface="宋体"/>
              <a:cs typeface="宋体"/>
            </a:endParaRPr>
          </a:p>
          <a:p>
            <a:pPr marL="750570" marR="5080" indent="-342900">
              <a:lnSpc>
                <a:spcPts val="259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仪表举止包括仪容、服饰、姿态举止等方面。仪表是一个人精神面貌的外在表现。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30200" y="3073400"/>
            <a:ext cx="5257800" cy="37846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070600" y="2755900"/>
            <a:ext cx="3073400" cy="41021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03424" y="655124"/>
            <a:ext cx="5092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65">
                <a:solidFill>
                  <a:srgbClr val="FFFFFF"/>
                </a:solidFill>
                <a:latin typeface="黑体"/>
                <a:cs typeface="黑体"/>
              </a:rPr>
              <a:t>第三节 公共关系人员的个人礼仪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6139" y="1353820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日常行为礼仪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59939" y="2314257"/>
            <a:ext cx="5511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总则：站如松、坐如钟、行如风、卧如弓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14039" y="3291840"/>
            <a:ext cx="1092200" cy="186690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  <a:tabLst>
                <a:tab pos="723265"/>
              </a:tabLst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站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姿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  <a:tabLst>
                <a:tab pos="723265"/>
              </a:tabLst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坐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姿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40"/>
              </a:spcBef>
              <a:tabLst>
                <a:tab pos="723265"/>
              </a:tabLst>
            </a:pP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走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姿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47640" y="3290252"/>
            <a:ext cx="914400" cy="18669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5080" algn="just">
              <a:lnSpc>
                <a:spcPct val="144300"/>
              </a:lnSpc>
              <a:spcBef>
                <a:spcPts val="50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卧 姿握 姿</a:t>
            </a:r>
            <a:r>
              <a:rPr sz="2800" b="1" spc="215">
                <a:solidFill>
                  <a:srgbClr val="FFFFFF"/>
                </a:solidFill>
                <a:latin typeface="Microsoft JhengHei"/>
                <a:cs typeface="Microsoft JhengHei"/>
              </a:rPr>
              <a:t>蹲 姿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987671" y="1196974"/>
            <a:ext cx="4724400" cy="1219200"/>
          </a:xfrm>
          <a:custGeom>
            <a:rect l="l" t="t" r="r" b="b"/>
            <a:pathLst>
              <a:path w="4724400" h="1219200">
                <a:moveTo>
                  <a:pt x="4724399" y="609600"/>
                </a:moveTo>
                <a:lnTo>
                  <a:pt x="2" y="609600"/>
                </a:lnTo>
                <a:lnTo>
                  <a:pt x="1085" y="590962"/>
                </a:lnTo>
                <a:lnTo>
                  <a:pt x="17082" y="535918"/>
                </a:lnTo>
                <a:lnTo>
                  <a:pt x="38061" y="500023"/>
                </a:lnTo>
                <a:lnTo>
                  <a:pt x="67003" y="464844"/>
                </a:lnTo>
                <a:lnTo>
                  <a:pt x="103661" y="430445"/>
                </a:lnTo>
                <a:lnTo>
                  <a:pt x="147788" y="396890"/>
                </a:lnTo>
                <a:lnTo>
                  <a:pt x="199137" y="364242"/>
                </a:lnTo>
                <a:lnTo>
                  <a:pt x="257461" y="332565"/>
                </a:lnTo>
                <a:lnTo>
                  <a:pt x="322513" y="301922"/>
                </a:lnTo>
                <a:lnTo>
                  <a:pt x="394045" y="272379"/>
                </a:lnTo>
                <a:lnTo>
                  <a:pt x="432164" y="258039"/>
                </a:lnTo>
                <a:lnTo>
                  <a:pt x="471811" y="243997"/>
                </a:lnTo>
                <a:lnTo>
                  <a:pt x="512954" y="230262"/>
                </a:lnTo>
                <a:lnTo>
                  <a:pt x="555563" y="216842"/>
                </a:lnTo>
                <a:lnTo>
                  <a:pt x="599607" y="203744"/>
                </a:lnTo>
                <a:lnTo>
                  <a:pt x="645055" y="190976"/>
                </a:lnTo>
                <a:lnTo>
                  <a:pt x="691876" y="178547"/>
                </a:lnTo>
                <a:lnTo>
                  <a:pt x="740039" y="166464"/>
                </a:lnTo>
                <a:lnTo>
                  <a:pt x="789513" y="154736"/>
                </a:lnTo>
                <a:lnTo>
                  <a:pt x="840268" y="143370"/>
                </a:lnTo>
                <a:lnTo>
                  <a:pt x="892272" y="132374"/>
                </a:lnTo>
                <a:lnTo>
                  <a:pt x="945495" y="121756"/>
                </a:lnTo>
                <a:lnTo>
                  <a:pt x="999906" y="111525"/>
                </a:lnTo>
                <a:lnTo>
                  <a:pt x="1055474" y="101688"/>
                </a:lnTo>
                <a:lnTo>
                  <a:pt x="1112167" y="92253"/>
                </a:lnTo>
                <a:lnTo>
                  <a:pt x="1169956" y="83228"/>
                </a:lnTo>
                <a:lnTo>
                  <a:pt x="1228809" y="74621"/>
                </a:lnTo>
                <a:lnTo>
                  <a:pt x="1288695" y="66440"/>
                </a:lnTo>
                <a:lnTo>
                  <a:pt x="1349584" y="58693"/>
                </a:lnTo>
                <a:lnTo>
                  <a:pt x="1411444" y="51389"/>
                </a:lnTo>
                <a:lnTo>
                  <a:pt x="1474245" y="44534"/>
                </a:lnTo>
                <a:lnTo>
                  <a:pt x="1537955" y="38138"/>
                </a:lnTo>
                <a:lnTo>
                  <a:pt x="1602545" y="32207"/>
                </a:lnTo>
                <a:lnTo>
                  <a:pt x="1667982" y="26750"/>
                </a:lnTo>
                <a:lnTo>
                  <a:pt x="1734237" y="21775"/>
                </a:lnTo>
                <a:lnTo>
                  <a:pt x="1801278" y="17290"/>
                </a:lnTo>
                <a:lnTo>
                  <a:pt x="1869074" y="13303"/>
                </a:lnTo>
                <a:lnTo>
                  <a:pt x="1937594" y="9821"/>
                </a:lnTo>
                <a:lnTo>
                  <a:pt x="2006808" y="6853"/>
                </a:lnTo>
                <a:lnTo>
                  <a:pt x="2076684" y="4407"/>
                </a:lnTo>
                <a:lnTo>
                  <a:pt x="2147192" y="2491"/>
                </a:lnTo>
                <a:lnTo>
                  <a:pt x="2218302" y="1112"/>
                </a:lnTo>
                <a:lnTo>
                  <a:pt x="2289981" y="279"/>
                </a:lnTo>
                <a:lnTo>
                  <a:pt x="2362200" y="0"/>
                </a:lnTo>
                <a:lnTo>
                  <a:pt x="2434417" y="279"/>
                </a:lnTo>
                <a:lnTo>
                  <a:pt x="2506097" y="1112"/>
                </a:lnTo>
                <a:lnTo>
                  <a:pt x="2577207" y="2491"/>
                </a:lnTo>
                <a:lnTo>
                  <a:pt x="2647716" y="4407"/>
                </a:lnTo>
                <a:lnTo>
                  <a:pt x="2717594" y="6853"/>
                </a:lnTo>
                <a:lnTo>
                  <a:pt x="2786808" y="9821"/>
                </a:lnTo>
                <a:lnTo>
                  <a:pt x="2855329" y="13303"/>
                </a:lnTo>
                <a:lnTo>
                  <a:pt x="2923126" y="17290"/>
                </a:lnTo>
                <a:lnTo>
                  <a:pt x="2990167" y="21775"/>
                </a:lnTo>
                <a:lnTo>
                  <a:pt x="3056422" y="26750"/>
                </a:lnTo>
                <a:lnTo>
                  <a:pt x="3121859" y="32207"/>
                </a:lnTo>
                <a:lnTo>
                  <a:pt x="3186449" y="38138"/>
                </a:lnTo>
                <a:lnTo>
                  <a:pt x="3250160" y="44535"/>
                </a:lnTo>
                <a:lnTo>
                  <a:pt x="3312961" y="51389"/>
                </a:lnTo>
                <a:lnTo>
                  <a:pt x="3374821" y="58694"/>
                </a:lnTo>
                <a:lnTo>
                  <a:pt x="3435709" y="66441"/>
                </a:lnTo>
                <a:lnTo>
                  <a:pt x="3495596" y="74621"/>
                </a:lnTo>
                <a:lnTo>
                  <a:pt x="3554449" y="83228"/>
                </a:lnTo>
                <a:lnTo>
                  <a:pt x="3612237" y="92253"/>
                </a:lnTo>
                <a:lnTo>
                  <a:pt x="3668931" y="101688"/>
                </a:lnTo>
                <a:lnTo>
                  <a:pt x="3724498" y="111525"/>
                </a:lnTo>
                <a:lnTo>
                  <a:pt x="3778909" y="121757"/>
                </a:lnTo>
                <a:lnTo>
                  <a:pt x="3832132" y="132374"/>
                </a:lnTo>
                <a:lnTo>
                  <a:pt x="3884136" y="143370"/>
                </a:lnTo>
                <a:lnTo>
                  <a:pt x="3934891" y="154736"/>
                </a:lnTo>
                <a:lnTo>
                  <a:pt x="3984365" y="166465"/>
                </a:lnTo>
                <a:lnTo>
                  <a:pt x="4032528" y="178548"/>
                </a:lnTo>
                <a:lnTo>
                  <a:pt x="4079349" y="190977"/>
                </a:lnTo>
                <a:lnTo>
                  <a:pt x="4124797" y="203744"/>
                </a:lnTo>
                <a:lnTo>
                  <a:pt x="4168841" y="216842"/>
                </a:lnTo>
                <a:lnTo>
                  <a:pt x="4211450" y="230263"/>
                </a:lnTo>
                <a:lnTo>
                  <a:pt x="4252593" y="243998"/>
                </a:lnTo>
                <a:lnTo>
                  <a:pt x="4292240" y="258039"/>
                </a:lnTo>
                <a:lnTo>
                  <a:pt x="4330359" y="272379"/>
                </a:lnTo>
                <a:lnTo>
                  <a:pt x="4366919" y="287010"/>
                </a:lnTo>
                <a:lnTo>
                  <a:pt x="4435242" y="317111"/>
                </a:lnTo>
                <a:lnTo>
                  <a:pt x="4496960" y="348279"/>
                </a:lnTo>
                <a:lnTo>
                  <a:pt x="4551828" y="380449"/>
                </a:lnTo>
                <a:lnTo>
                  <a:pt x="4599596" y="413559"/>
                </a:lnTo>
                <a:lnTo>
                  <a:pt x="4640020" y="447544"/>
                </a:lnTo>
                <a:lnTo>
                  <a:pt x="4672851" y="482341"/>
                </a:lnTo>
                <a:lnTo>
                  <a:pt x="4697842" y="517885"/>
                </a:lnTo>
                <a:lnTo>
                  <a:pt x="4714746" y="554114"/>
                </a:lnTo>
                <a:lnTo>
                  <a:pt x="4723317" y="590963"/>
                </a:lnTo>
                <a:lnTo>
                  <a:pt x="4724399" y="609600"/>
                </a:lnTo>
                <a:close/>
              </a:path>
              <a:path w="4724400" h="1219200">
                <a:moveTo>
                  <a:pt x="2362200" y="1219199"/>
                </a:moveTo>
                <a:lnTo>
                  <a:pt x="2289982" y="1218920"/>
                </a:lnTo>
                <a:lnTo>
                  <a:pt x="2218302" y="1218087"/>
                </a:lnTo>
                <a:lnTo>
                  <a:pt x="2147193" y="1216708"/>
                </a:lnTo>
                <a:lnTo>
                  <a:pt x="2076684" y="1214792"/>
                </a:lnTo>
                <a:lnTo>
                  <a:pt x="2006807" y="1212346"/>
                </a:lnTo>
                <a:lnTo>
                  <a:pt x="1937593" y="1209378"/>
                </a:lnTo>
                <a:lnTo>
                  <a:pt x="1869072" y="1205896"/>
                </a:lnTo>
                <a:lnTo>
                  <a:pt x="1801276" y="1201909"/>
                </a:lnTo>
                <a:lnTo>
                  <a:pt x="1734235" y="1197424"/>
                </a:lnTo>
                <a:lnTo>
                  <a:pt x="1667980" y="1192449"/>
                </a:lnTo>
                <a:lnTo>
                  <a:pt x="1602542" y="1186992"/>
                </a:lnTo>
                <a:lnTo>
                  <a:pt x="1537953" y="1181061"/>
                </a:lnTo>
                <a:lnTo>
                  <a:pt x="1474242" y="1174665"/>
                </a:lnTo>
                <a:lnTo>
                  <a:pt x="1411441" y="1167810"/>
                </a:lnTo>
                <a:lnTo>
                  <a:pt x="1349581" y="1160505"/>
                </a:lnTo>
                <a:lnTo>
                  <a:pt x="1288692" y="1152759"/>
                </a:lnTo>
                <a:lnTo>
                  <a:pt x="1228806" y="1144578"/>
                </a:lnTo>
                <a:lnTo>
                  <a:pt x="1169953" y="1135971"/>
                </a:lnTo>
                <a:lnTo>
                  <a:pt x="1112164" y="1126946"/>
                </a:lnTo>
                <a:lnTo>
                  <a:pt x="1055471" y="1117511"/>
                </a:lnTo>
                <a:lnTo>
                  <a:pt x="999903" y="1107674"/>
                </a:lnTo>
                <a:lnTo>
                  <a:pt x="945492" y="1097443"/>
                </a:lnTo>
                <a:lnTo>
                  <a:pt x="892269" y="1086825"/>
                </a:lnTo>
                <a:lnTo>
                  <a:pt x="840265" y="1075829"/>
                </a:lnTo>
                <a:lnTo>
                  <a:pt x="789510" y="1064463"/>
                </a:lnTo>
                <a:lnTo>
                  <a:pt x="740036" y="1052734"/>
                </a:lnTo>
                <a:lnTo>
                  <a:pt x="691872" y="1040652"/>
                </a:lnTo>
                <a:lnTo>
                  <a:pt x="645051" y="1028222"/>
                </a:lnTo>
                <a:lnTo>
                  <a:pt x="599604" y="1015455"/>
                </a:lnTo>
                <a:lnTo>
                  <a:pt x="555560" y="1002357"/>
                </a:lnTo>
                <a:lnTo>
                  <a:pt x="512951" y="988936"/>
                </a:lnTo>
                <a:lnTo>
                  <a:pt x="471807" y="975201"/>
                </a:lnTo>
                <a:lnTo>
                  <a:pt x="432161" y="961160"/>
                </a:lnTo>
                <a:lnTo>
                  <a:pt x="394042" y="946820"/>
                </a:lnTo>
                <a:lnTo>
                  <a:pt x="357481" y="932189"/>
                </a:lnTo>
                <a:lnTo>
                  <a:pt x="289158" y="902088"/>
                </a:lnTo>
                <a:lnTo>
                  <a:pt x="227439" y="870921"/>
                </a:lnTo>
                <a:lnTo>
                  <a:pt x="172572" y="838750"/>
                </a:lnTo>
                <a:lnTo>
                  <a:pt x="124803" y="805640"/>
                </a:lnTo>
                <a:lnTo>
                  <a:pt x="84380" y="771655"/>
                </a:lnTo>
                <a:lnTo>
                  <a:pt x="51549" y="736859"/>
                </a:lnTo>
                <a:lnTo>
                  <a:pt x="26558" y="701314"/>
                </a:lnTo>
                <a:lnTo>
                  <a:pt x="9653" y="665085"/>
                </a:lnTo>
                <a:lnTo>
                  <a:pt x="0" y="609599"/>
                </a:lnTo>
                <a:lnTo>
                  <a:pt x="4724399" y="609600"/>
                </a:lnTo>
                <a:lnTo>
                  <a:pt x="4714745" y="665085"/>
                </a:lnTo>
                <a:lnTo>
                  <a:pt x="4697841" y="701314"/>
                </a:lnTo>
                <a:lnTo>
                  <a:pt x="4672849" y="736859"/>
                </a:lnTo>
                <a:lnTo>
                  <a:pt x="4640019" y="771655"/>
                </a:lnTo>
                <a:lnTo>
                  <a:pt x="4599595" y="805640"/>
                </a:lnTo>
                <a:lnTo>
                  <a:pt x="4551826" y="838750"/>
                </a:lnTo>
                <a:lnTo>
                  <a:pt x="4496959" y="870921"/>
                </a:lnTo>
                <a:lnTo>
                  <a:pt x="4435240" y="902088"/>
                </a:lnTo>
                <a:lnTo>
                  <a:pt x="4366917" y="932190"/>
                </a:lnTo>
                <a:lnTo>
                  <a:pt x="4330357" y="946820"/>
                </a:lnTo>
                <a:lnTo>
                  <a:pt x="4292237" y="961160"/>
                </a:lnTo>
                <a:lnTo>
                  <a:pt x="4252591" y="975202"/>
                </a:lnTo>
                <a:lnTo>
                  <a:pt x="4211448" y="988937"/>
                </a:lnTo>
                <a:lnTo>
                  <a:pt x="4168839" y="1002357"/>
                </a:lnTo>
                <a:lnTo>
                  <a:pt x="4124795" y="1015455"/>
                </a:lnTo>
                <a:lnTo>
                  <a:pt x="4079347" y="1028223"/>
                </a:lnTo>
                <a:lnTo>
                  <a:pt x="4032526" y="1040652"/>
                </a:lnTo>
                <a:lnTo>
                  <a:pt x="3984363" y="1052735"/>
                </a:lnTo>
                <a:lnTo>
                  <a:pt x="3934889" y="1064463"/>
                </a:lnTo>
                <a:lnTo>
                  <a:pt x="3884134" y="1075829"/>
                </a:lnTo>
                <a:lnTo>
                  <a:pt x="3832130" y="1086825"/>
                </a:lnTo>
                <a:lnTo>
                  <a:pt x="3778907" y="1097443"/>
                </a:lnTo>
                <a:lnTo>
                  <a:pt x="3724496" y="1107674"/>
                </a:lnTo>
                <a:lnTo>
                  <a:pt x="3668928" y="1117511"/>
                </a:lnTo>
                <a:lnTo>
                  <a:pt x="3612235" y="1126946"/>
                </a:lnTo>
                <a:lnTo>
                  <a:pt x="3554446" y="1135971"/>
                </a:lnTo>
                <a:lnTo>
                  <a:pt x="3495594" y="1144578"/>
                </a:lnTo>
                <a:lnTo>
                  <a:pt x="3435708" y="1152759"/>
                </a:lnTo>
                <a:lnTo>
                  <a:pt x="3374819" y="1160505"/>
                </a:lnTo>
                <a:lnTo>
                  <a:pt x="3312959" y="1167810"/>
                </a:lnTo>
                <a:lnTo>
                  <a:pt x="3250158" y="1174665"/>
                </a:lnTo>
                <a:lnTo>
                  <a:pt x="3186447" y="1181061"/>
                </a:lnTo>
                <a:lnTo>
                  <a:pt x="3121858" y="1186992"/>
                </a:lnTo>
                <a:lnTo>
                  <a:pt x="3056420" y="1192449"/>
                </a:lnTo>
                <a:lnTo>
                  <a:pt x="2990166" y="1197424"/>
                </a:lnTo>
                <a:lnTo>
                  <a:pt x="2923125" y="1201909"/>
                </a:lnTo>
                <a:lnTo>
                  <a:pt x="2855328" y="1205896"/>
                </a:lnTo>
                <a:lnTo>
                  <a:pt x="2786808" y="1209378"/>
                </a:lnTo>
                <a:lnTo>
                  <a:pt x="2717593" y="1212346"/>
                </a:lnTo>
                <a:lnTo>
                  <a:pt x="2647717" y="1214792"/>
                </a:lnTo>
                <a:lnTo>
                  <a:pt x="2577208" y="1216708"/>
                </a:lnTo>
                <a:lnTo>
                  <a:pt x="2506098" y="1218087"/>
                </a:lnTo>
                <a:lnTo>
                  <a:pt x="2434418" y="1218920"/>
                </a:lnTo>
                <a:lnTo>
                  <a:pt x="2362200" y="1219199"/>
                </a:lnTo>
                <a:close/>
              </a:path>
            </a:pathLst>
          </a:custGeom>
          <a:solidFill>
            <a:srgbClr val="ECF3A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27575" y="1562734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24865"/>
              </a:tabLst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站</a:t>
            </a: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姿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39515" y="2809557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直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39640" y="2809557"/>
            <a:ext cx="19526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9265"/>
                <a:tab pos="1177290"/>
                <a:tab pos="1634489"/>
              </a:tabLst>
            </a:pP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挺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拔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有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63328" y="392239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男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761865" y="391287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体现阳刚之气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763328" y="50717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女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38065" y="50717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体现柔美之气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1849438" y="1295400"/>
            <a:ext cx="1420811" cy="4648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13300" y="1249680"/>
            <a:ext cx="4318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坐姿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200" y="2133600"/>
            <a:ext cx="1985961" cy="47244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172200" y="2057400"/>
            <a:ext cx="2314575" cy="4419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120900" y="2159000"/>
            <a:ext cx="1908173" cy="4392612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835150" y="1125537"/>
            <a:ext cx="2235200" cy="855980"/>
          </a:xfrm>
          <a:custGeom>
            <a:rect l="l" t="t" r="r" b="b"/>
            <a:pathLst>
              <a:path w="2235200" h="855980">
                <a:moveTo>
                  <a:pt x="2235200" y="855661"/>
                </a:moveTo>
                <a:lnTo>
                  <a:pt x="0" y="855661"/>
                </a:lnTo>
                <a:lnTo>
                  <a:pt x="0" y="0"/>
                </a:lnTo>
                <a:lnTo>
                  <a:pt x="2235200" y="0"/>
                </a:lnTo>
                <a:lnTo>
                  <a:pt x="2235200" y="855661"/>
                </a:lnTo>
                <a:close/>
              </a:path>
            </a:pathLst>
          </a:custGeom>
          <a:solidFill>
            <a:srgbClr val="33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568450" y="1145791"/>
            <a:ext cx="2768600" cy="6070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800" spc="-235">
                <a:solidFill>
                  <a:srgbClr val="FFFFFF"/>
                </a:solidFill>
              </a:rPr>
              <a:t>男性基本坐</a:t>
            </a:r>
            <a:r>
              <a:rPr sz="3800" spc="-50">
                <a:solidFill>
                  <a:srgbClr val="FFFFFF"/>
                </a:solidFill>
              </a:rPr>
              <a:t>姿</a:t>
            </a:r>
            <a:endParaRPr sz="3800"/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019799" y="2133600"/>
            <a:ext cx="2160588" cy="4303712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5937250" y="1620837"/>
            <a:ext cx="2520950" cy="360680"/>
          </a:xfrm>
          <a:custGeom>
            <a:rect l="l" t="t" r="r" b="b"/>
            <a:pathLst>
              <a:path w="2520950" h="360680">
                <a:moveTo>
                  <a:pt x="2520950" y="360362"/>
                </a:moveTo>
                <a:lnTo>
                  <a:pt x="0" y="360362"/>
                </a:lnTo>
                <a:lnTo>
                  <a:pt x="0" y="0"/>
                </a:lnTo>
                <a:lnTo>
                  <a:pt x="2520950" y="0"/>
                </a:lnTo>
                <a:lnTo>
                  <a:pt x="2520950" y="360362"/>
                </a:lnTo>
                <a:close/>
              </a:path>
            </a:pathLst>
          </a:custGeom>
          <a:solidFill>
            <a:srgbClr val="8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813425" y="1641091"/>
            <a:ext cx="2768600" cy="6070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800" spc="-235">
                <a:solidFill>
                  <a:srgbClr val="FFFFFF"/>
                </a:solidFill>
                <a:latin typeface="宋体"/>
                <a:cs typeface="宋体"/>
              </a:rPr>
              <a:t>女性基本坐</a:t>
            </a:r>
            <a:r>
              <a:rPr sz="3800" spc="-50">
                <a:solidFill>
                  <a:srgbClr val="FFFFFF"/>
                </a:solidFill>
                <a:latin typeface="宋体"/>
                <a:cs typeface="宋体"/>
              </a:rPr>
              <a:t>姿</a:t>
            </a:r>
            <a:endParaRPr sz="3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65362" y="134112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24865"/>
              </a:tabLst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行</a:t>
            </a: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姿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69539" y="2806383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男士：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33215" y="225234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以大步为美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52265" y="294608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一般</a:t>
            </a:r>
            <a:r>
              <a:rPr sz="2400" b="1" spc="-535">
                <a:solidFill>
                  <a:srgbClr val="FFFFFF"/>
                </a:solidFill>
                <a:latin typeface="Microsoft JhengHei"/>
                <a:cs typeface="Microsoft JhengHei"/>
              </a:rPr>
              <a:t>75CM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52265" y="3631882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体现稳重有力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69539" y="47669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女士：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33215" y="43859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以小碎步为美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17340" y="51479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体现文雅秀气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400799" y="2362200"/>
            <a:ext cx="304800" cy="3200400"/>
          </a:xfrm>
          <a:custGeom>
            <a:rect l="l" t="t" r="r" b="b"/>
            <a:pathLst>
              <a:path w="304800" h="3200400">
                <a:moveTo>
                  <a:pt x="0" y="0"/>
                </a:moveTo>
                <a:lnTo>
                  <a:pt x="67021" y="27107"/>
                </a:lnTo>
                <a:lnTo>
                  <a:pt x="95318" y="58590"/>
                </a:lnTo>
                <a:lnTo>
                  <a:pt x="118919" y="99892"/>
                </a:lnTo>
                <a:lnTo>
                  <a:pt x="136909" y="149411"/>
                </a:lnTo>
                <a:lnTo>
                  <a:pt x="148374" y="205547"/>
                </a:lnTo>
                <a:lnTo>
                  <a:pt x="152399" y="266699"/>
                </a:lnTo>
                <a:lnTo>
                  <a:pt x="152400" y="1333500"/>
                </a:lnTo>
                <a:lnTo>
                  <a:pt x="156425" y="1394651"/>
                </a:lnTo>
                <a:lnTo>
                  <a:pt x="167890" y="1450787"/>
                </a:lnTo>
                <a:lnTo>
                  <a:pt x="185880" y="1500307"/>
                </a:lnTo>
                <a:lnTo>
                  <a:pt x="209481" y="1541608"/>
                </a:lnTo>
                <a:lnTo>
                  <a:pt x="237778" y="1573092"/>
                </a:lnTo>
                <a:lnTo>
                  <a:pt x="304800" y="1600199"/>
                </a:lnTo>
                <a:lnTo>
                  <a:pt x="269855" y="1607243"/>
                </a:lnTo>
                <a:lnTo>
                  <a:pt x="237778" y="1627307"/>
                </a:lnTo>
                <a:lnTo>
                  <a:pt x="209481" y="1658790"/>
                </a:lnTo>
                <a:lnTo>
                  <a:pt x="185880" y="1700092"/>
                </a:lnTo>
                <a:lnTo>
                  <a:pt x="167889" y="1749611"/>
                </a:lnTo>
                <a:lnTo>
                  <a:pt x="156424" y="1805747"/>
                </a:lnTo>
                <a:lnTo>
                  <a:pt x="152399" y="1866899"/>
                </a:lnTo>
                <a:lnTo>
                  <a:pt x="152400" y="2933700"/>
                </a:lnTo>
                <a:lnTo>
                  <a:pt x="148374" y="2994851"/>
                </a:lnTo>
                <a:lnTo>
                  <a:pt x="136909" y="3050987"/>
                </a:lnTo>
                <a:lnTo>
                  <a:pt x="118919" y="3100506"/>
                </a:lnTo>
                <a:lnTo>
                  <a:pt x="95318" y="3141808"/>
                </a:lnTo>
                <a:lnTo>
                  <a:pt x="67021" y="3173291"/>
                </a:lnTo>
                <a:lnTo>
                  <a:pt x="34944" y="3193355"/>
                </a:lnTo>
                <a:lnTo>
                  <a:pt x="0" y="3200399"/>
                </a:lnTo>
              </a:path>
            </a:pathLst>
          </a:custGeom>
          <a:ln w="38100">
            <a:solidFill>
              <a:srgbClr val="00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7097712" y="2242820"/>
            <a:ext cx="695960" cy="3073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4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具体步子的大小由身高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40"/>
              </a:lnSpc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决定自然为主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733799" y="2438399"/>
            <a:ext cx="228600" cy="1447800"/>
          </a:xfrm>
          <a:custGeom>
            <a:rect l="l" t="t" r="r" b="b"/>
            <a:pathLst>
              <a:path w="228600" h="1447800">
                <a:moveTo>
                  <a:pt x="228600" y="1447800"/>
                </a:moveTo>
                <a:lnTo>
                  <a:pt x="184109" y="1438318"/>
                </a:lnTo>
                <a:lnTo>
                  <a:pt x="147777" y="1412462"/>
                </a:lnTo>
                <a:lnTo>
                  <a:pt x="123282" y="1374112"/>
                </a:lnTo>
                <a:lnTo>
                  <a:pt x="114300" y="1327149"/>
                </a:lnTo>
                <a:lnTo>
                  <a:pt x="114300" y="844550"/>
                </a:lnTo>
                <a:lnTo>
                  <a:pt x="105317" y="797587"/>
                </a:lnTo>
                <a:lnTo>
                  <a:pt x="80822" y="759237"/>
                </a:lnTo>
                <a:lnTo>
                  <a:pt x="44490" y="733380"/>
                </a:lnTo>
                <a:lnTo>
                  <a:pt x="0" y="723899"/>
                </a:lnTo>
                <a:lnTo>
                  <a:pt x="44490" y="714417"/>
                </a:lnTo>
                <a:lnTo>
                  <a:pt x="80822" y="688561"/>
                </a:lnTo>
                <a:lnTo>
                  <a:pt x="105317" y="650211"/>
                </a:lnTo>
                <a:lnTo>
                  <a:pt x="114299" y="603248"/>
                </a:lnTo>
                <a:lnTo>
                  <a:pt x="114300" y="120650"/>
                </a:lnTo>
                <a:lnTo>
                  <a:pt x="123282" y="73687"/>
                </a:lnTo>
                <a:lnTo>
                  <a:pt x="147777" y="35337"/>
                </a:lnTo>
                <a:lnTo>
                  <a:pt x="184109" y="9481"/>
                </a:lnTo>
                <a:lnTo>
                  <a:pt x="228600" y="0"/>
                </a:lnTo>
              </a:path>
            </a:pathLst>
          </a:custGeom>
          <a:ln w="38100">
            <a:solidFill>
              <a:srgbClr val="7A46D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746499" y="4419599"/>
            <a:ext cx="168275" cy="1066800"/>
          </a:xfrm>
          <a:custGeom>
            <a:rect l="l" t="t" r="r" b="b"/>
            <a:pathLst>
              <a:path w="168275" h="1066800">
                <a:moveTo>
                  <a:pt x="168275" y="1066800"/>
                </a:moveTo>
                <a:lnTo>
                  <a:pt x="135525" y="1059814"/>
                </a:lnTo>
                <a:lnTo>
                  <a:pt x="108781" y="1040762"/>
                </a:lnTo>
                <a:lnTo>
                  <a:pt x="90749" y="1012504"/>
                </a:lnTo>
                <a:lnTo>
                  <a:pt x="84137" y="977900"/>
                </a:lnTo>
                <a:lnTo>
                  <a:pt x="84137" y="622300"/>
                </a:lnTo>
                <a:lnTo>
                  <a:pt x="77525" y="587695"/>
                </a:lnTo>
                <a:lnTo>
                  <a:pt x="59494" y="559438"/>
                </a:lnTo>
                <a:lnTo>
                  <a:pt x="32750" y="540386"/>
                </a:lnTo>
                <a:lnTo>
                  <a:pt x="0" y="533400"/>
                </a:lnTo>
                <a:lnTo>
                  <a:pt x="32749" y="526413"/>
                </a:lnTo>
                <a:lnTo>
                  <a:pt x="59493" y="507361"/>
                </a:lnTo>
                <a:lnTo>
                  <a:pt x="77525" y="479103"/>
                </a:lnTo>
                <a:lnTo>
                  <a:pt x="84137" y="444500"/>
                </a:lnTo>
                <a:lnTo>
                  <a:pt x="84137" y="88900"/>
                </a:lnTo>
                <a:lnTo>
                  <a:pt x="90749" y="54296"/>
                </a:lnTo>
                <a:lnTo>
                  <a:pt x="108780" y="26038"/>
                </a:lnTo>
                <a:lnTo>
                  <a:pt x="135524" y="6986"/>
                </a:lnTo>
                <a:lnTo>
                  <a:pt x="168275" y="0"/>
                </a:lnTo>
              </a:path>
            </a:pathLst>
          </a:custGeom>
          <a:ln w="38100">
            <a:solidFill>
              <a:srgbClr val="7A46D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7539" y="1339532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与人交流时的距离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17139" y="25571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>
                <a:solidFill>
                  <a:srgbClr val="FFFFFF"/>
                </a:solidFill>
                <a:latin typeface="黑体"/>
                <a:cs typeface="黑体"/>
              </a:rPr>
              <a:t>陌生人：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17139" y="3319145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>
                <a:solidFill>
                  <a:srgbClr val="FFFFFF"/>
                </a:solidFill>
                <a:latin typeface="黑体"/>
                <a:cs typeface="黑体"/>
              </a:rPr>
              <a:t>熟人：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06252" y="33318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约等于</a:t>
            </a: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1m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40939" y="4217670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亲朋好友：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80865" y="42335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0.5m</a:t>
            </a: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左右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14600" y="4953000"/>
            <a:ext cx="3352800" cy="685800"/>
          </a:xfrm>
          <a:prstGeom prst="rect">
            <a:avLst/>
          </a:prstGeom>
          <a:solidFill>
            <a:srgbClr val="CED0D0"/>
          </a:solidFill>
          <a:ln w="9525">
            <a:solidFill>
              <a:srgbClr val="0000FF"/>
            </a:solidFill>
          </a:ln>
        </p:spPr>
        <p:txBody>
          <a:bodyPr vert="horz" wrap="square" lIns="0" tIns="140335" rIns="0" bIns="0" rtlCol="0">
            <a:spAutoFit/>
          </a:bodyPr>
          <a:lstStyle/>
          <a:p>
            <a:pPr marL="254000">
              <a:lnSpc>
                <a:spcPct val="100000"/>
              </a:lnSpc>
              <a:spcBef>
                <a:spcPts val="1105"/>
              </a:spcBef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太远给人感觉傲气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15200" y="1371600"/>
            <a:ext cx="762000" cy="4800600"/>
          </a:xfrm>
          <a:prstGeom prst="rect">
            <a:avLst/>
          </a:prstGeom>
          <a:solidFill>
            <a:srgbClr val="CED0D0"/>
          </a:solidFill>
        </p:spPr>
        <p:txBody>
          <a:bodyPr vert="horz" wrap="square" lIns="0" tIns="218440" rIns="0" bIns="0" rtlCol="0">
            <a:spAutoFit/>
          </a:bodyPr>
          <a:lstStyle/>
          <a:p>
            <a:pPr marL="177800" marR="170815" algn="just">
              <a:lnSpc>
                <a:spcPct val="100000"/>
              </a:lnSpc>
              <a:spcBef>
                <a:spcPts val="1720"/>
              </a:spcBef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太近给人感觉不庄重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14190" y="2557145"/>
            <a:ext cx="1397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大于</a:t>
            </a: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1.5m,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624512" y="188911"/>
            <a:ext cx="3519487" cy="47243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68312" y="549275"/>
            <a:ext cx="859155" cy="3276600"/>
          </a:xfrm>
          <a:prstGeom prst="rect">
            <a:avLst/>
          </a:prstGeom>
          <a:solidFill>
            <a:srgbClr val="49FC5A"/>
          </a:solidFill>
          <a:ln w="9525">
            <a:solidFill>
              <a:srgbClr val="0000FF"/>
            </a:solidFill>
          </a:ln>
        </p:spPr>
        <p:txBody>
          <a:bodyPr vert="horz" wrap="square" lIns="0" tIns="57785" rIns="0" bIns="0" rtlCol="0">
            <a:spAutoFit/>
          </a:bodyPr>
          <a:lstStyle/>
          <a:p>
            <a:pPr marL="226060" marR="218440" algn="just">
              <a:lnSpc>
                <a:spcPts val="7680"/>
              </a:lnSpc>
              <a:spcBef>
                <a:spcPts val="455"/>
              </a:spcBef>
            </a:pPr>
            <a:r>
              <a:rPr sz="3200" b="1" spc="-50">
                <a:solidFill>
                  <a:srgbClr val="FFFFFF"/>
                </a:solidFill>
                <a:latin typeface="Microsoft JhengHei"/>
                <a:cs typeface="Microsoft JhengHei"/>
              </a:rPr>
              <a:t>拾东西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36725" y="1591750"/>
            <a:ext cx="3937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一脚在前，一脚在后，两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36725" y="2018470"/>
            <a:ext cx="393700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两腿向下蹲，前脚全着地地，小腿基本垂直于地面面，脚后跟提起，脚掌着</a:t>
            </a:r>
            <a:endParaRPr sz="2800">
              <a:latin typeface="Microsoft JhengHei"/>
              <a:cs typeface="Microsoft JhengHei"/>
            </a:endParaRPr>
          </a:p>
          <a:p>
            <a:pPr marL="545465">
              <a:lnSpc>
                <a:spcPct val="100000"/>
              </a:lnSpc>
            </a:pP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着地，臀部向下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37482" y="669607"/>
            <a:ext cx="20828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0">
                <a:solidFill>
                  <a:srgbClr val="FFFF66"/>
                </a:solidFill>
                <a:latin typeface="宋体"/>
                <a:cs typeface="宋体"/>
              </a:rPr>
              <a:t>＊上车</a:t>
            </a:r>
            <a:endParaRPr sz="5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892005" y="733743"/>
            <a:ext cx="14986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</a:rPr>
              <a:t>＊</a:t>
            </a:r>
            <a:r>
              <a:rPr sz="4000" spc="-25">
                <a:solidFill>
                  <a:srgbClr val="FFFFFF"/>
                </a:solidFill>
                <a:latin typeface="宋体"/>
                <a:cs typeface="宋体"/>
              </a:rPr>
              <a:t>下车</a:t>
            </a:r>
            <a:endParaRPr sz="40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14400" y="1841500"/>
            <a:ext cx="2951162" cy="45593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635500" y="2489200"/>
            <a:ext cx="4267200" cy="2819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8128" y="35655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66"/>
                </a:solidFill>
                <a:latin typeface="宋体"/>
                <a:cs typeface="宋体"/>
              </a:rPr>
              <a:t>鞠躬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16990" y="1218769"/>
            <a:ext cx="7792720" cy="151257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241300" marR="5080" indent="-228600">
              <a:lnSpc>
                <a:spcPts val="4029"/>
              </a:lnSpc>
              <a:spcBef>
                <a:spcPts val="75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与客户交错而过时，面带微笑，行</a:t>
            </a:r>
            <a:r>
              <a:rPr sz="3200" b="1" spc="-10">
                <a:solidFill>
                  <a:srgbClr val="FFFFFF"/>
                </a:solidFill>
                <a:latin typeface="Arial"/>
                <a:cs typeface="Arial"/>
              </a:rPr>
              <a:t>15</a:t>
            </a:r>
            <a:r>
              <a:rPr sz="32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度鞠躬</a:t>
            </a:r>
            <a:r>
              <a:rPr sz="3200" b="1" spc="8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</a:t>
            </a:r>
            <a:r>
              <a:rPr sz="3200" b="1" spc="-5">
                <a:solidFill>
                  <a:srgbClr val="FFFFFF"/>
                </a:solidFill>
                <a:latin typeface="Microsoft JhengHei"/>
                <a:cs typeface="Microsoft JhengHei"/>
              </a:rPr>
              <a:t>躬礼，头和身体自然前倾，低头比抬头</a:t>
            </a:r>
            <a:endParaRPr sz="3200">
              <a:latin typeface="Microsoft JhengHei"/>
              <a:cs typeface="Microsoft JhengHei"/>
            </a:endParaRPr>
          </a:p>
          <a:p>
            <a:pPr marL="241300">
              <a:lnSpc>
                <a:spcPts val="3670"/>
              </a:lnSpc>
            </a:pPr>
            <a:r>
              <a:rPr sz="32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慢。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2590" y="3353773"/>
            <a:ext cx="5856605" cy="156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接送客户时，行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30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度鞠躬礼。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初见或感谢客户时，行</a:t>
            </a:r>
            <a:r>
              <a:rPr sz="2800" b="1" spc="-10">
                <a:solidFill>
                  <a:srgbClr val="FFFFFF"/>
                </a:solidFill>
                <a:latin typeface="Arial"/>
                <a:cs typeface="Arial"/>
              </a:rPr>
              <a:t>45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度鞠躬礼</a:t>
            </a:r>
            <a:r>
              <a:rPr sz="36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905000" y="2514600"/>
            <a:ext cx="1905000" cy="31242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038600" y="2590800"/>
            <a:ext cx="1828800" cy="32766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6248400" y="2667000"/>
            <a:ext cx="1981200" cy="2895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44625" y="1114107"/>
            <a:ext cx="55118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FFFF"/>
                </a:solidFill>
                <a:latin typeface="黑体"/>
                <a:cs typeface="黑体"/>
              </a:rPr>
              <a:t>（一）</a:t>
            </a:r>
            <a:r>
              <a:rPr sz="3600" spc="-10">
                <a:solidFill>
                  <a:srgbClr val="FFFFFF"/>
                </a:solidFill>
                <a:latin typeface="黑体"/>
                <a:cs typeface="黑体"/>
              </a:rPr>
              <a:t>不良站立姿势及纠正</a:t>
            </a:r>
            <a:endParaRPr sz="3600">
              <a:latin typeface="黑体"/>
              <a:cs typeface="黑体"/>
            </a:endParaRPr>
          </a:p>
          <a:p>
            <a:pPr algn="ctr">
              <a:lnSpc>
                <a:spcPct val="100000"/>
              </a:lnSpc>
            </a:pPr>
            <a:r>
              <a:rPr sz="3600">
                <a:solidFill>
                  <a:srgbClr val="FFFFFF"/>
                </a:solidFill>
                <a:latin typeface="黑体"/>
                <a:cs typeface="黑体"/>
              </a:rPr>
              <a:t>（二）</a:t>
            </a:r>
            <a:r>
              <a:rPr sz="3600" spc="-10">
                <a:solidFill>
                  <a:srgbClr val="FFFFFF"/>
                </a:solidFill>
                <a:latin typeface="黑体"/>
                <a:cs typeface="黑体"/>
              </a:rPr>
              <a:t>不良坐姿及纠正</a:t>
            </a:r>
            <a:endParaRPr sz="3600">
              <a:latin typeface="黑体"/>
              <a:cs typeface="黑体"/>
            </a:endParaRPr>
          </a:p>
          <a:p>
            <a:pPr algn="ctr">
              <a:lnSpc>
                <a:spcPct val="100000"/>
              </a:lnSpc>
            </a:pPr>
            <a:r>
              <a:rPr sz="3600">
                <a:solidFill>
                  <a:srgbClr val="FFFFFF"/>
                </a:solidFill>
                <a:latin typeface="黑体"/>
                <a:cs typeface="黑体"/>
              </a:rPr>
              <a:t>（三）</a:t>
            </a:r>
            <a:r>
              <a:rPr sz="3600" spc="-10">
                <a:solidFill>
                  <a:srgbClr val="FFFFFF"/>
                </a:solidFill>
                <a:latin typeface="黑体"/>
                <a:cs typeface="黑体"/>
              </a:rPr>
              <a:t>不良走姿及纠正</a:t>
            </a:r>
            <a:endParaRPr sz="3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0339" y="380310"/>
            <a:ext cx="2819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FFFF"/>
                </a:solidFill>
              </a:rPr>
              <a:t>（四）</a:t>
            </a:r>
            <a:r>
              <a:rPr sz="4400" spc="-25">
                <a:solidFill>
                  <a:srgbClr val="FFFFFF"/>
                </a:solidFill>
              </a:rPr>
              <a:t>手势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688340" y="1065519"/>
            <a:ext cx="7747000" cy="4646930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419734" indent="-407034">
              <a:lnSpc>
                <a:spcPct val="100000"/>
              </a:lnSpc>
              <a:spcBef>
                <a:spcPts val="775"/>
              </a:spcBef>
              <a:buSzPct val="96875"/>
              <a:buAutoNum type="arabicPeriod"/>
              <a:tabLst>
                <a:tab pos="419734"/>
              </a:tabLst>
            </a:pPr>
            <a:r>
              <a:rPr sz="3200" spc="-10">
                <a:solidFill>
                  <a:srgbClr val="FFFFFF"/>
                </a:solidFill>
                <a:latin typeface="黑体"/>
                <a:cs typeface="黑体"/>
              </a:rPr>
              <a:t>手势的要求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介绍某人或给对方指示方向时，应掌心</a:t>
            </a:r>
            <a:endParaRPr sz="3200">
              <a:latin typeface="黑体"/>
              <a:cs typeface="黑体"/>
            </a:endParaRPr>
          </a:p>
          <a:p>
            <a:pPr marL="12700" marR="5080">
              <a:lnSpc>
                <a:spcPct val="120000"/>
              </a:lnSpc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向上，四指并拢，大拇指张开，以肘关节为轴，前臂自然上抬伸直。</a:t>
            </a:r>
            <a:endParaRPr sz="3200">
              <a:latin typeface="黑体"/>
              <a:cs typeface="黑体"/>
            </a:endParaRPr>
          </a:p>
          <a:p>
            <a:pPr marL="448309" indent="-407034">
              <a:lnSpc>
                <a:spcPct val="100000"/>
              </a:lnSpc>
              <a:spcBef>
                <a:spcPts val="1625"/>
              </a:spcBef>
              <a:buSzPct val="96875"/>
              <a:buAutoNum type="arabicPeriod" startAt="2"/>
              <a:tabLst>
                <a:tab pos="448309"/>
              </a:tabLst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交际中应避免出现的手势</a:t>
            </a:r>
            <a:endParaRPr sz="3200">
              <a:latin typeface="黑体"/>
              <a:cs typeface="黑体"/>
            </a:endParaRPr>
          </a:p>
          <a:p>
            <a:pPr marL="41275">
              <a:lnSpc>
                <a:spcPct val="100000"/>
              </a:lnSpc>
              <a:spcBef>
                <a:spcPts val="385"/>
              </a:spcBef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交际场合不可当众搔头皮、掏耳朵、</a:t>
            </a:r>
            <a:endParaRPr sz="3200">
              <a:latin typeface="黑体"/>
              <a:cs typeface="黑体"/>
            </a:endParaRPr>
          </a:p>
          <a:p>
            <a:pPr marL="41275" marR="382905">
              <a:lnSpc>
                <a:spcPct val="110000"/>
              </a:lnSpc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抠鼻孔、剔牙等；切忌乱做手势或指指点点；有痰要吐在口纸或手帕中。</a:t>
            </a:r>
            <a:endParaRPr sz="32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152400"/>
            <a:ext cx="1143000" cy="1066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0339" y="459575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FFFFFF"/>
                </a:solidFill>
              </a:rPr>
              <a:t>（五）</a:t>
            </a:r>
            <a:r>
              <a:rPr spc="-15">
                <a:solidFill>
                  <a:srgbClr val="FFFFFF"/>
                </a:solidFill>
              </a:rPr>
              <a:t>个人卫生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924800" y="6109775"/>
            <a:ext cx="276225" cy="2921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" y="152400"/>
            <a:ext cx="1143000" cy="10668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18587" y="1177988"/>
            <a:ext cx="7966075" cy="528574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485775" indent="-356870">
              <a:lnSpc>
                <a:spcPct val="100000"/>
              </a:lnSpc>
              <a:spcBef>
                <a:spcPts val="770"/>
              </a:spcBef>
              <a:buSzPct val="96428"/>
              <a:buAutoNum type="arabicPeriod"/>
              <a:tabLst>
                <a:tab pos="486409"/>
              </a:tabLst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讲究个人卫生</a:t>
            </a:r>
            <a:endParaRPr sz="2800">
              <a:latin typeface="黑体"/>
              <a:cs typeface="黑体"/>
            </a:endParaRPr>
          </a:p>
          <a:p>
            <a:pPr marL="129539">
              <a:lnSpc>
                <a:spcPct val="100000"/>
              </a:lnSpc>
              <a:spcBef>
                <a:spcPts val="675"/>
              </a:spcBef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公关工作者应勤洗澡、常刷牙、修剪指甲，应</a:t>
            </a:r>
            <a:endParaRPr sz="2800">
              <a:latin typeface="黑体"/>
              <a:cs typeface="黑体"/>
            </a:endParaRPr>
          </a:p>
          <a:p>
            <a:pPr marL="129539" marR="5080">
              <a:lnSpc>
                <a:spcPct val="120000"/>
              </a:lnSpc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经常梳理头发，保持衣服整洁，保持口味和体味的</a:t>
            </a:r>
            <a:r>
              <a:rPr sz="2800" spc="-20">
                <a:solidFill>
                  <a:srgbClr val="FFFFFF"/>
                </a:solidFill>
                <a:latin typeface="黑体"/>
                <a:cs typeface="黑体"/>
              </a:rPr>
              <a:t>清新。</a:t>
            </a:r>
            <a:endParaRPr sz="2800">
              <a:latin typeface="黑体"/>
              <a:cs typeface="黑体"/>
            </a:endParaRPr>
          </a:p>
          <a:p>
            <a:pPr marL="485775" indent="-356870">
              <a:lnSpc>
                <a:spcPct val="100000"/>
              </a:lnSpc>
              <a:spcBef>
                <a:spcPts val="670"/>
              </a:spcBef>
              <a:buSzPct val="96428"/>
              <a:buAutoNum type="arabicPeriod" startAt="2"/>
              <a:tabLst>
                <a:tab pos="486409"/>
              </a:tabLst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吸烟的礼节</a:t>
            </a:r>
            <a:endParaRPr sz="28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3600" spc="-10">
                <a:solidFill>
                  <a:srgbClr val="FFFFFF"/>
                </a:solidFill>
                <a:latin typeface="黑体"/>
                <a:cs typeface="黑体"/>
              </a:rPr>
              <a:t>二、见面握手与介绍</a:t>
            </a:r>
            <a:endParaRPr sz="3600">
              <a:latin typeface="黑体"/>
              <a:cs typeface="黑体"/>
            </a:endParaRPr>
          </a:p>
          <a:p>
            <a:pPr marL="660400">
              <a:lnSpc>
                <a:spcPct val="100000"/>
              </a:lnSpc>
              <a:spcBef>
                <a:spcPts val="1895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（一）</a:t>
            </a: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握手</a:t>
            </a:r>
            <a:endParaRPr sz="2800">
              <a:latin typeface="黑体"/>
              <a:cs typeface="黑体"/>
            </a:endParaRPr>
          </a:p>
          <a:p>
            <a:pPr marL="588645">
              <a:lnSpc>
                <a:spcPct val="100000"/>
              </a:lnSpc>
              <a:spcBef>
                <a:spcPts val="60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（二）</a:t>
            </a: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介绍</a:t>
            </a:r>
            <a:endParaRPr sz="2800">
              <a:latin typeface="黑体"/>
              <a:cs typeface="黑体"/>
            </a:endParaRPr>
          </a:p>
          <a:p>
            <a:pPr marL="588645">
              <a:lnSpc>
                <a:spcPct val="100000"/>
              </a:lnSpc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（三）</a:t>
            </a:r>
            <a:r>
              <a:rPr sz="2800" spc="-25">
                <a:solidFill>
                  <a:srgbClr val="FFFFFF"/>
                </a:solidFill>
                <a:latin typeface="黑体"/>
                <a:cs typeface="黑体"/>
              </a:rPr>
              <a:t>称呼</a:t>
            </a:r>
            <a:endParaRPr sz="2800">
              <a:latin typeface="黑体"/>
              <a:cs typeface="黑体"/>
            </a:endParaRPr>
          </a:p>
          <a:p>
            <a:pPr marL="7112000">
              <a:lnSpc>
                <a:spcPct val="100000"/>
              </a:lnSpc>
              <a:spcBef>
                <a:spcPts val="305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0" y="188912"/>
            <a:ext cx="1908175" cy="519430"/>
          </a:xfrm>
          <a:prstGeom prst="rect">
            <a:avLst/>
          </a:prstGeom>
          <a:solidFill>
            <a:srgbClr val="FF99CC"/>
          </a:solidFill>
        </p:spPr>
        <p:txBody>
          <a:bodyPr vert="horz" wrap="square" lIns="0" tIns="5651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45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握手：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11187" y="836612"/>
            <a:ext cx="7296150" cy="2719705"/>
          </a:xfrm>
          <a:custGeom>
            <a:rect l="l" t="t" r="r" b="b"/>
            <a:pathLst>
              <a:path w="7296150" h="2719704">
                <a:moveTo>
                  <a:pt x="7296149" y="2719387"/>
                </a:moveTo>
                <a:lnTo>
                  <a:pt x="0" y="2719387"/>
                </a:lnTo>
                <a:lnTo>
                  <a:pt x="0" y="0"/>
                </a:lnTo>
                <a:lnTo>
                  <a:pt x="7296149" y="0"/>
                </a:lnTo>
                <a:lnTo>
                  <a:pt x="7296149" y="2719387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89928" y="853165"/>
            <a:ext cx="64262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概念：通常表示欢迎、欢送、见面相会、告辞，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对人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9928" y="1804141"/>
            <a:ext cx="6426200" cy="1452245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表示祝贺、感谢、慰问，表示友好合作等。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方法：伸右手，手心向左侧，与对方的腰齐平。握手时间为三至五秒为宜，力度大小适合。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600" y="3810000"/>
            <a:ext cx="923925" cy="396875"/>
          </a:xfrm>
          <a:prstGeom prst="rect">
            <a:avLst/>
          </a:prstGeom>
          <a:solidFill>
            <a:srgbClr val="FF99CC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20"/>
              </a:spcBef>
            </a:pPr>
            <a:r>
              <a:rPr sz="2000" b="1">
                <a:solidFill>
                  <a:srgbClr val="FFFFFF"/>
                </a:solidFill>
                <a:latin typeface="Microsoft JhengHei"/>
                <a:cs typeface="Microsoft JhengHei"/>
              </a:rPr>
              <a:t>顺序</a:t>
            </a:r>
            <a:r>
              <a:rPr sz="1800" spc="-50">
                <a:solidFill>
                  <a:srgbClr val="FFFFFF"/>
                </a:solidFill>
                <a:latin typeface="宋体"/>
                <a:cs typeface="宋体"/>
              </a:rPr>
              <a:t>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03350" y="4343400"/>
            <a:ext cx="4540250" cy="1920875"/>
          </a:xfrm>
          <a:prstGeom prst="rect">
            <a:avLst/>
          </a:prstGeom>
          <a:solidFill>
            <a:srgbClr val="ECF3AB"/>
          </a:solidFill>
        </p:spPr>
        <p:txBody>
          <a:bodyPr vert="horz" wrap="square" lIns="0" tIns="53340" rIns="0" bIns="0" rtlCol="0">
            <a:spAutoFit/>
          </a:bodyPr>
          <a:lstStyle/>
          <a:p>
            <a:pPr marL="90805" marR="1393190">
              <a:lnSpc>
                <a:spcPct val="100000"/>
              </a:lnSpc>
              <a:spcBef>
                <a:spcPts val="420"/>
              </a:spcBef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长幼之间，长者先伸手；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上下级之间，上级先伸手；男女之间，女士先伸手；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宾主之间，主人先伸手，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不论来着是男女、长幼，</a:t>
            </a:r>
            <a:endParaRPr sz="2000">
              <a:latin typeface="Microsoft JhengHei"/>
              <a:cs typeface="Microsoft JhengHei"/>
            </a:endParaRPr>
          </a:p>
          <a:p>
            <a:pPr marL="90805">
              <a:lnSpc>
                <a:spcPct val="10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主人都应先伸手，女主人也不例外。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553200" y="4572000"/>
            <a:ext cx="1600200" cy="701675"/>
          </a:xfrm>
          <a:prstGeom prst="rect">
            <a:avLst/>
          </a:prstGeom>
          <a:solidFill>
            <a:srgbClr val="ECF3AB"/>
          </a:solidFill>
        </p:spPr>
        <p:txBody>
          <a:bodyPr vert="horz" wrap="square" lIns="0" tIns="53340" rIns="0" bIns="0" rtlCol="0">
            <a:spAutoFit/>
          </a:bodyPr>
          <a:lstStyle/>
          <a:p>
            <a:pPr marL="91440" marR="485775">
              <a:lnSpc>
                <a:spcPct val="100000"/>
              </a:lnSpc>
              <a:spcBef>
                <a:spcPts val="420"/>
              </a:spcBef>
            </a:pPr>
            <a:r>
              <a:rPr sz="20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不同场合灵活掌握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943600" y="4819650"/>
            <a:ext cx="609600" cy="114300"/>
          </a:xfrm>
          <a:custGeom>
            <a:rect l="l" t="t" r="r" b="b"/>
            <a:pathLst>
              <a:path w="609600" h="114300">
                <a:moveTo>
                  <a:pt x="114300" y="114300"/>
                </a:moveTo>
                <a:lnTo>
                  <a:pt x="114300" y="0"/>
                </a:lnTo>
                <a:lnTo>
                  <a:pt x="38100" y="38100"/>
                </a:lnTo>
                <a:lnTo>
                  <a:pt x="102870" y="38100"/>
                </a:lnTo>
                <a:lnTo>
                  <a:pt x="102870" y="76200"/>
                </a:lnTo>
                <a:lnTo>
                  <a:pt x="38100" y="76200"/>
                </a:lnTo>
                <a:lnTo>
                  <a:pt x="114300" y="114300"/>
                </a:lnTo>
                <a:close/>
              </a:path>
              <a:path w="609600" h="114300">
                <a:moveTo>
                  <a:pt x="114300" y="76200"/>
                </a:moveTo>
                <a:lnTo>
                  <a:pt x="609600" y="76200"/>
                </a:lnTo>
                <a:lnTo>
                  <a:pt x="609600" y="38100"/>
                </a:lnTo>
                <a:lnTo>
                  <a:pt x="114300" y="38100"/>
                </a:lnTo>
                <a:lnTo>
                  <a:pt x="114300" y="76200"/>
                </a:lnTo>
                <a:close/>
              </a:path>
              <a:path w="609600" h="114300">
                <a:moveTo>
                  <a:pt x="38100" y="76200"/>
                </a:moveTo>
                <a:lnTo>
                  <a:pt x="102870" y="76200"/>
                </a:lnTo>
                <a:lnTo>
                  <a:pt x="102870" y="38100"/>
                </a:lnTo>
                <a:lnTo>
                  <a:pt x="38100" y="38100"/>
                </a:lnTo>
                <a:lnTo>
                  <a:pt x="0" y="57150"/>
                </a:lnTo>
                <a:lnTo>
                  <a:pt x="38100" y="7620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39" y="139445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握手十忌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39" y="2083917"/>
            <a:ext cx="421640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91715">
              <a:lnSpc>
                <a:spcPct val="120000"/>
              </a:lnSpc>
              <a:spcBef>
                <a:spcPts val="100"/>
              </a:spcBef>
            </a:pPr>
            <a:r>
              <a:rPr sz="2000" b="1" spc="35">
                <a:solidFill>
                  <a:srgbClr val="FFFFFF"/>
                </a:solidFill>
                <a:latin typeface="Microsoft JhengHei"/>
                <a:cs typeface="Microsoft JhengHei"/>
              </a:rPr>
              <a:t>— 忌贸然出手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55">
                <a:solidFill>
                  <a:srgbClr val="FFFFFF"/>
                </a:solidFill>
                <a:latin typeface="Microsoft JhengHei"/>
                <a:cs typeface="Microsoft JhengHei"/>
              </a:rPr>
              <a:t>二 忌不摘手套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000" b="1" spc="45">
                <a:solidFill>
                  <a:srgbClr val="FFFFFF"/>
                </a:solidFill>
                <a:latin typeface="Microsoft JhengHei"/>
                <a:cs typeface="Microsoft JhengHei"/>
              </a:rPr>
              <a:t>三 忌掌心向下压</a:t>
            </a:r>
            <a:endParaRPr sz="2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 spc="25">
                <a:solidFill>
                  <a:srgbClr val="FFFFFF"/>
                </a:solidFill>
                <a:latin typeface="Microsoft JhengHei"/>
                <a:cs typeface="Microsoft JhengHei"/>
              </a:rPr>
              <a:t>四 忌心不在焉目光游移</a:t>
            </a:r>
            <a:endParaRPr sz="20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20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五 忌用力过重或过轻、忌握手时间过</a:t>
            </a:r>
            <a:r>
              <a:rPr sz="2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长</a:t>
            </a:r>
            <a:endParaRPr sz="2000">
              <a:latin typeface="Microsoft JhengHei"/>
              <a:cs typeface="Microsoft JhengHei"/>
            </a:endParaRPr>
          </a:p>
          <a:p>
            <a:pPr marL="12700" marR="2545715" algn="just">
              <a:lnSpc>
                <a:spcPct val="120000"/>
              </a:lnSpc>
            </a:pPr>
            <a:r>
              <a:rPr sz="20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六 忌滥用双手七 忌左手握手</a:t>
            </a:r>
            <a:r>
              <a:rPr sz="2000" b="1" spc="55">
                <a:solidFill>
                  <a:srgbClr val="FFFFFF"/>
                </a:solidFill>
                <a:latin typeface="Microsoft JhengHei"/>
                <a:cs typeface="Microsoft JhengHei"/>
              </a:rPr>
              <a:t>八 忌交叉握手</a:t>
            </a:r>
            <a:endParaRPr sz="2000">
              <a:latin typeface="Microsoft JhengHei"/>
              <a:cs typeface="Microsoft JhengHei"/>
            </a:endParaRPr>
          </a:p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2000" b="1" spc="35">
                <a:solidFill>
                  <a:srgbClr val="FFFFFF"/>
                </a:solidFill>
                <a:latin typeface="Microsoft JhengHei"/>
                <a:cs typeface="Microsoft JhengHei"/>
              </a:rPr>
              <a:t>九 忌出手时慢腾腾</a:t>
            </a:r>
            <a:endParaRPr sz="2000">
              <a:latin typeface="Microsoft JhengHei"/>
              <a:cs typeface="Microsoft JhengHei"/>
            </a:endParaRPr>
          </a:p>
          <a:p>
            <a:pPr marL="12700" algn="just">
              <a:lnSpc>
                <a:spcPct val="100000"/>
              </a:lnSpc>
              <a:spcBef>
                <a:spcPts val="480"/>
              </a:spcBef>
            </a:pPr>
            <a:r>
              <a:rPr sz="2000" b="1" spc="15">
                <a:solidFill>
                  <a:srgbClr val="FFFFFF"/>
                </a:solidFill>
                <a:latin typeface="Microsoft JhengHei"/>
                <a:cs typeface="Microsoft JhengHei"/>
              </a:rPr>
              <a:t>十 忌握手后用纸巾或手帕擦手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29400" y="1600200"/>
            <a:ext cx="1447800" cy="457200"/>
          </a:xfrm>
          <a:prstGeom prst="rect">
            <a:avLst/>
          </a:prstGeom>
          <a:solidFill>
            <a:srgbClr val="0000FF"/>
          </a:solidFill>
        </p:spPr>
        <p:txBody>
          <a:bodyPr vert="horz" wrap="square" lIns="0" tIns="55244" rIns="0" bIns="0" rtlCol="0">
            <a:spAutoFit/>
          </a:bodyPr>
          <a:lstStyle/>
          <a:p>
            <a:pPr marL="323850">
              <a:lnSpc>
                <a:spcPct val="100000"/>
              </a:lnSpc>
              <a:spcBef>
                <a:spcPts val="434"/>
              </a:spcBef>
            </a:pPr>
            <a:r>
              <a:rPr sz="2400" spc="80">
                <a:solidFill>
                  <a:srgbClr val="FFFFFF"/>
                </a:solidFill>
                <a:latin typeface="黑体"/>
                <a:cs typeface="黑体"/>
              </a:rPr>
              <a:t>姿 势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700" y="2286000"/>
            <a:ext cx="2305050" cy="2438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68312" y="476250"/>
            <a:ext cx="1676400" cy="519430"/>
          </a:xfrm>
          <a:prstGeom prst="rect">
            <a:avLst/>
          </a:prstGeom>
          <a:solidFill>
            <a:srgbClr val="FFCCFF"/>
          </a:solidFill>
        </p:spPr>
        <p:txBody>
          <a:bodyPr vert="horz" wrap="square" lIns="0" tIns="565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2800" b="1" spc="-20">
                <a:solidFill>
                  <a:srgbClr val="FFFFFF"/>
                </a:solidFill>
                <a:latin typeface="Microsoft JhengHei"/>
                <a:cs typeface="Microsoft JhengHei"/>
              </a:rPr>
              <a:t>介绍：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7052" y="1357991"/>
            <a:ext cx="7340600" cy="1452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介绍是与人相识的重要方式，它可在众多场合使用。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介绍他人方法：简单扼要，只介绍姓名、单位、身份。介绍次序：一般应将年轻人先介绍给老年人；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7052" y="2784455"/>
            <a:ext cx="8255000" cy="3829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968115">
              <a:lnSpc>
                <a:spcPct val="130000"/>
              </a:lnSpc>
              <a:spcBef>
                <a:spcPts val="100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将地位低的先介绍给地位高的；将男士先介绍给女士；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将未婚者先介绍给已婚者。</a:t>
            </a:r>
            <a:endParaRPr sz="2400">
              <a:latin typeface="Microsoft JhengHei"/>
              <a:cs typeface="Microsoft JhengHei"/>
            </a:endParaRPr>
          </a:p>
          <a:p>
            <a:pPr marL="12700" marR="3053715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向一个人介绍多人时，则应先高到低、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先长至幼、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先女后男等。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自我介绍方法：充满自信，态度热诚，落落大方，简洁扼要。只介绍姓名、单位即可。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028" y="296946"/>
            <a:ext cx="7797800" cy="1562100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355600" marR="5080" indent="-342900">
              <a:lnSpc>
                <a:spcPct val="80000"/>
              </a:lnSpc>
              <a:spcBef>
                <a:spcPts val="960"/>
              </a:spcBef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例如您好！我是海尔集团上海分公司的</a:t>
            </a:r>
            <a:r>
              <a:rPr sz="3600" b="1" spc="9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</a:t>
            </a: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业务代表，我叫陈启明。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请问，我应该怎样称呼您呢？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4028" y="2250907"/>
            <a:ext cx="7835900" cy="3865879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4965" marR="5080" indent="-342265">
              <a:lnSpc>
                <a:spcPts val="2690"/>
              </a:lnSpc>
              <a:spcBef>
                <a:spcPts val="745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国际惯例敬语（姓名和职位）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。如：王小姐，请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允许我向您介绍仵志忠总监。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2690"/>
              </a:lnSpc>
              <a:spcBef>
                <a:spcPts val="67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介绍时不可单指指人，而应掌心朝上，拇指微微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张开，指尖向上。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2690"/>
              </a:lnSpc>
              <a:spcBef>
                <a:spcPts val="67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被介绍者应面向对方。介绍完毕后与对方握手问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候，如：您好！很高兴认识您！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2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避免对某个人特别是女性的过分赞扬。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2690"/>
              </a:lnSpc>
              <a:spcBef>
                <a:spcPts val="645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坐着时，除职位高者、长辈和女士外，应起立。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但在会议、宴会进行中不必起立，被介绍人只要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微笑点头示意即可。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634364"/>
            <a:ext cx="7835900" cy="4758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5">
                <a:solidFill>
                  <a:srgbClr val="FFFF66"/>
                </a:solidFill>
                <a:latin typeface="宋体"/>
                <a:cs typeface="宋体"/>
              </a:rPr>
              <a:t>称呼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650">
              <a:latin typeface="宋体"/>
              <a:cs typeface="宋体"/>
            </a:endParaRPr>
          </a:p>
          <a:p>
            <a:pPr marL="354965" marR="5080" indent="-342265">
              <a:lnSpc>
                <a:spcPts val="3020"/>
              </a:lnSpc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国际惯例：称男性为先生，称未婚女性为小姐，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称已婚女性为女士、夫人和太太。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3020"/>
              </a:lnSpc>
              <a:spcBef>
                <a:spcPts val="68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中国特色：同志、大爷、大叔、大妈、大娘、大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大哥、大姐（内地与北方）</a:t>
            </a:r>
            <a:r>
              <a:rPr sz="28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3020"/>
              </a:lnSpc>
              <a:spcBef>
                <a:spcPts val="68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根据行政职务、技术职称、学位、职业来称呼。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如：陈总、吴局长、王教授、刘工、陈博士、曹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律师、龚医生。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ts val="3020"/>
              </a:lnSpc>
              <a:spcBef>
                <a:spcPts val="685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称呼随时代而变化。服务业（酒店、餐饮）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人员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员现在称服务员，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202720"/>
            <a:ext cx="8204200" cy="2799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83714">
              <a:lnSpc>
                <a:spcPct val="130000"/>
              </a:lnSpc>
              <a:spcBef>
                <a:spcPts val="10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打招呼：是与熟人相遇的一种简单礼节。注目礼：是较重的庄严的礼节。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鼓掌礼：是在公众场合常用的一种较为热烈的礼节。</a:t>
            </a:r>
            <a:r>
              <a:rPr sz="2800" b="1" spc="170">
                <a:solidFill>
                  <a:srgbClr val="FFFFFF"/>
                </a:solidFill>
                <a:latin typeface="Microsoft JhengHei"/>
                <a:cs typeface="Microsoft JhengHei"/>
              </a:rPr>
              <a:t>拥抱礼:</a:t>
            </a:r>
            <a:r>
              <a:rPr sz="2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西方国家常用的礼节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05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接吻礼：西方国家常用的礼节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83528" y="1227200"/>
            <a:ext cx="8902700" cy="2842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81580">
              <a:lnSpc>
                <a:spcPct val="120000"/>
              </a:lnSpc>
              <a:spcBef>
                <a:spcPts val="100"/>
              </a:spcBef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名片是交往联络与社交的重要手段之一。</a:t>
            </a:r>
            <a:r>
              <a:rPr sz="2800" spc="700">
                <a:solidFill>
                  <a:srgbClr val="FFFFFF"/>
                </a:solidFill>
                <a:latin typeface="黑体"/>
                <a:cs typeface="黑体"/>
              </a:rPr>
              <a:t>                </a:t>
            </a: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两个手递名片</a:t>
            </a:r>
            <a:endParaRPr sz="2800">
              <a:latin typeface="黑体"/>
              <a:cs typeface="黑体"/>
            </a:endParaRPr>
          </a:p>
          <a:p>
            <a:pPr marL="355600" marR="5080" indent="-3429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递送名片的顺序:职位低着先将名片递送给职位高者，年</a:t>
            </a:r>
            <a:r>
              <a:rPr sz="2800" spc="700">
                <a:solidFill>
                  <a:srgbClr val="FFFFFF"/>
                </a:solidFill>
                <a:latin typeface="黑体"/>
                <a:cs typeface="黑体"/>
              </a:rPr>
              <a:t>                     </a:t>
            </a:r>
            <a:r>
              <a:rPr sz="2800" spc="-5">
                <a:solidFill>
                  <a:srgbClr val="FFFFFF"/>
                </a:solidFill>
                <a:latin typeface="黑体"/>
                <a:cs typeface="黑体"/>
              </a:rPr>
              <a:t>轻者先将名片递送给年长者；男士先将名片递送给女士士；客人先将名片递送给主任；当与多人交换名片时，应按照职位由高到底的顺序或者由近及远的顺序递送。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55139" y="380310"/>
            <a:ext cx="3937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10">
                <a:solidFill>
                  <a:srgbClr val="FFFFFF"/>
                </a:solidFill>
              </a:rPr>
              <a:t>三、名片的使用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7594600" y="613041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2800" spc="-50">
                <a:solidFill>
                  <a:srgbClr val="FFFFFF"/>
                </a:solidFill>
                <a:latin typeface="黑体"/>
                <a:cs typeface="黑体"/>
              </a:rPr>
              <a:t></a:t>
            </a:r>
            <a:endParaRPr sz="28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001000" y="6228837"/>
            <a:ext cx="276225" cy="2921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152400"/>
            <a:ext cx="1066800" cy="1066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54335" y="1219199"/>
            <a:ext cx="4425949" cy="9905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14032" y="1553818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0000"/>
                </a:solidFill>
                <a:latin typeface="Microsoft JhengHei"/>
                <a:cs typeface="Microsoft JhengHei"/>
              </a:rPr>
              <a:t>职业人的递接名片标准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406524" y="2971800"/>
            <a:ext cx="2541588" cy="21336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739422" y="3538029"/>
            <a:ext cx="2159000" cy="976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b="1">
                <a:solidFill>
                  <a:srgbClr val="CC6600"/>
                </a:solidFill>
                <a:latin typeface="Microsoft JhengHei"/>
                <a:cs typeface="Microsoft JhengHei"/>
              </a:rPr>
              <a:t>递：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自己的名字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朝对方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767387" y="2895600"/>
            <a:ext cx="2320925" cy="21336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232948" y="3538220"/>
            <a:ext cx="1549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CC6600"/>
                </a:solidFill>
                <a:latin typeface="Microsoft JhengHei"/>
                <a:cs typeface="Microsoft JhengHei"/>
              </a:rPr>
              <a:t>接：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对方的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名字朝自己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30350" y="636110"/>
            <a:ext cx="5511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/>
              <a:t>交换名片的四种标准化做法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8740" y="1464035"/>
            <a:ext cx="7954645" cy="28854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05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交易法：主动将名片给对方。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ct val="100000"/>
              </a:lnSpc>
              <a:spcBef>
                <a:spcPts val="509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激将法：递名片时说：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能否有幸和您交换一下名</a:t>
            </a:r>
            <a:r>
              <a:rPr sz="2800" spc="-15">
                <a:solidFill>
                  <a:srgbClr val="FFFFFF"/>
                </a:solidFill>
                <a:latin typeface="宋体"/>
                <a:cs typeface="宋体"/>
              </a:rPr>
              <a:t>片？</a:t>
            </a: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>
                <a:solidFill>
                  <a:srgbClr val="FFFFFF"/>
                </a:solidFill>
                <a:latin typeface="宋体"/>
                <a:cs typeface="宋体"/>
              </a:rPr>
              <a:t>谦恭法：</a:t>
            </a:r>
            <a:r>
              <a:rPr sz="2800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不知道以后如何向您请教？</a:t>
            </a: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  <a:p>
            <a:pPr marL="354965" indent="-342265">
              <a:lnSpc>
                <a:spcPts val="3279"/>
              </a:lnSpc>
              <a:spcBef>
                <a:spcPts val="835"/>
              </a:spcBef>
              <a:buClr>
                <a:srgbClr val="CCFFFF"/>
              </a:buClr>
              <a:buSzPct val="91071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平等法认识你很荣幸，不知道以后怎么和你联系</a:t>
            </a:r>
            <a:endParaRPr sz="2800">
              <a:latin typeface="宋体"/>
              <a:cs typeface="宋体"/>
            </a:endParaRPr>
          </a:p>
          <a:p>
            <a:pPr marL="354965">
              <a:lnSpc>
                <a:spcPts val="3279"/>
              </a:lnSpc>
            </a:pPr>
            <a:r>
              <a:rPr sz="2800" spc="-25">
                <a:solidFill>
                  <a:srgbClr val="FFFFFF"/>
                </a:solidFill>
                <a:latin typeface="宋体"/>
                <a:cs typeface="宋体"/>
              </a:rPr>
              <a:t>？</a:t>
            </a:r>
            <a:r>
              <a:rPr sz="2800" spc="-25">
                <a:solidFill>
                  <a:srgbClr val="FFFFFF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55139" y="1528968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常见交往礼节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55139" y="2022137"/>
            <a:ext cx="5816600" cy="335407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拜访：</a:t>
            </a:r>
            <a:endParaRPr sz="2400">
              <a:latin typeface="Microsoft JhengHei"/>
              <a:cs typeface="Microsoft JhengHei"/>
            </a:endParaRPr>
          </a:p>
          <a:p>
            <a:pPr marL="12700" marR="2748915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要经常化、并事先约定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应仪表清爽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言行要礼貌规范</a:t>
            </a:r>
            <a:endParaRPr sz="2400">
              <a:latin typeface="Microsoft JhengHei"/>
              <a:cs typeface="Microsoft JhengHei"/>
            </a:endParaRPr>
          </a:p>
          <a:p>
            <a:pPr marL="12700" marR="2139315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时间不宜过长，告辞应礼貌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待客：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做好准备工作迎接就及时、热情周到得体。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2133600"/>
            <a:ext cx="1524000" cy="10763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8851" y="781728"/>
            <a:ext cx="4597400" cy="478028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探病：</a:t>
            </a:r>
            <a:endParaRPr sz="2400">
              <a:latin typeface="Microsoft JhengHei"/>
              <a:cs typeface="Microsoft JhengHei"/>
            </a:endParaRPr>
          </a:p>
          <a:p>
            <a:pPr marL="12700" marR="614680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了解病人病情现状和治疗情况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遵守医院的规章制度</a:t>
            </a:r>
            <a:endParaRPr sz="2400">
              <a:latin typeface="Microsoft JhengHei"/>
              <a:cs typeface="Microsoft JhengHei"/>
            </a:endParaRPr>
          </a:p>
          <a:p>
            <a:pPr marL="12700" marR="2139315">
              <a:lnSpc>
                <a:spcPct val="130000"/>
              </a:lnSpc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言谈举止要得体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所带的礼物要谨慎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馈赠：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分清送礼对象</a:t>
            </a:r>
            <a:endParaRPr sz="2400">
              <a:latin typeface="Microsoft JhengHei"/>
              <a:cs typeface="Microsoft JhengHei"/>
            </a:endParaRPr>
          </a:p>
          <a:p>
            <a:pPr marL="12700" marR="614680">
              <a:lnSpc>
                <a:spcPct val="130000"/>
              </a:lnSpc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选送礼品切忌犯了对方的禁忌选好礼品后要检查一下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不可在公共场所及当外人的面送礼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477000" y="2273300"/>
            <a:ext cx="1676400" cy="8731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8539" y="134112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FFFFFF"/>
                </a:solidFill>
                <a:latin typeface="微软雅黑"/>
                <a:cs typeface="微软雅黑"/>
              </a:rPr>
              <a:t>交往禁忌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78940" y="1924298"/>
            <a:ext cx="5867400" cy="398780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2000" b="1" spc="140">
                <a:solidFill>
                  <a:srgbClr val="FFFFFF"/>
                </a:solidFill>
                <a:latin typeface="微软雅黑"/>
                <a:cs typeface="微软雅黑"/>
              </a:rPr>
              <a:t>(一)</a:t>
            </a: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行为禁忌</a:t>
            </a:r>
            <a:endParaRPr sz="2000">
              <a:latin typeface="微软雅黑"/>
              <a:cs typeface="微软雅黑"/>
            </a:endParaRPr>
          </a:p>
          <a:p>
            <a:pPr marL="12700" marR="513715" indent="254635">
              <a:lnSpc>
                <a:spcPct val="130000"/>
              </a:lnSpc>
              <a:buSzPct val="95000"/>
              <a:buAutoNum type="arabicPeriod"/>
              <a:tabLst>
                <a:tab pos="267335"/>
              </a:tabLst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做客十忌：失约、不速、无礼、带病、肮脏、暧昧、无聊、喧宾夺主、难辞、贪婪</a:t>
            </a:r>
            <a:endParaRPr sz="2000">
              <a:latin typeface="微软雅黑"/>
              <a:cs typeface="微软雅黑"/>
            </a:endParaRPr>
          </a:p>
          <a:p>
            <a:pPr marL="12700" marR="1021715" indent="254635">
              <a:lnSpc>
                <a:spcPct val="130000"/>
              </a:lnSpc>
              <a:buSzPct val="95000"/>
              <a:buAutoNum type="arabicPeriod"/>
              <a:tabLst>
                <a:tab pos="267335"/>
              </a:tabLst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酒席上说话五忌：假意客套，过分劝酒；感情用事，互相吹捧；</a:t>
            </a:r>
            <a:endParaRPr sz="2000">
              <a:latin typeface="微软雅黑"/>
              <a:cs typeface="微软雅黑"/>
            </a:endParaRPr>
          </a:p>
          <a:p>
            <a:pPr marL="12700" marR="3307715" algn="just">
              <a:lnSpc>
                <a:spcPct val="130000"/>
              </a:lnSpc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贬损他人，恶语中伤；自吹自擂，自我抬高；污言秽语，酒后失态。</a:t>
            </a:r>
            <a:endParaRPr sz="2000">
              <a:latin typeface="微软雅黑"/>
              <a:cs typeface="微软雅黑"/>
            </a:endParaRPr>
          </a:p>
          <a:p>
            <a:pPr marL="12700" marR="5080" indent="254635">
              <a:lnSpc>
                <a:spcPct val="130000"/>
              </a:lnSpc>
              <a:buSzPct val="95000"/>
              <a:buAutoNum type="arabicPeriod" startAt="3"/>
              <a:tabLst>
                <a:tab pos="267335"/>
              </a:tabLst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生意场上六忌：话题太专、格调低下、自我吹嘘、谈扫兴事、拉小圈子、言人之短。</a:t>
            </a:r>
            <a:endParaRPr sz="20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467600" y="1371600"/>
            <a:ext cx="914400" cy="8461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02740" y="1474317"/>
            <a:ext cx="637540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561715">
              <a:lnSpc>
                <a:spcPct val="120000"/>
              </a:lnSpc>
              <a:spcBef>
                <a:spcPts val="100"/>
              </a:spcBef>
            </a:pPr>
            <a:r>
              <a:rPr sz="2000" b="1" spc="140">
                <a:solidFill>
                  <a:srgbClr val="FFFFFF"/>
                </a:solidFill>
                <a:latin typeface="微软雅黑"/>
                <a:cs typeface="微软雅黑"/>
              </a:rPr>
              <a:t>(二)</a:t>
            </a: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数字禁忌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000" b="1" spc="-30">
                <a:solidFill>
                  <a:srgbClr val="FFFFFF"/>
                </a:solidFill>
                <a:latin typeface="微软雅黑"/>
                <a:cs typeface="微软雅黑"/>
              </a:rPr>
              <a:t>1.“13”2.“3”3.“9”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80"/>
              </a:spcBef>
            </a:pPr>
            <a:r>
              <a:rPr sz="2000" b="1" spc="140">
                <a:solidFill>
                  <a:srgbClr val="FFFFFF"/>
                </a:solidFill>
                <a:latin typeface="微软雅黑"/>
                <a:cs typeface="微软雅黑"/>
              </a:rPr>
              <a:t>(三)</a:t>
            </a: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食物禁忌</a:t>
            </a:r>
            <a:endParaRPr sz="2000">
              <a:latin typeface="微软雅黑"/>
              <a:cs typeface="微软雅黑"/>
            </a:endParaRPr>
          </a:p>
          <a:p>
            <a:pPr marL="12700" marR="513715">
              <a:lnSpc>
                <a:spcPct val="120000"/>
              </a:lnSpc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我国有</a:t>
            </a:r>
            <a:r>
              <a:rPr sz="2000" b="1" spc="-240">
                <a:solidFill>
                  <a:srgbClr val="FFFFFF"/>
                </a:solidFill>
                <a:latin typeface="微软雅黑"/>
                <a:cs typeface="微软雅黑"/>
              </a:rPr>
              <a:t>56</a:t>
            </a: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个民族，必须尊重各民族不同的风俗习惯。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000" b="1" spc="140">
                <a:solidFill>
                  <a:srgbClr val="FFFFFF"/>
                </a:solidFill>
                <a:latin typeface="微软雅黑"/>
                <a:cs typeface="微软雅黑"/>
              </a:rPr>
              <a:t>(四)</a:t>
            </a: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颜色禁忌日本人忌绿色，认为绿色是不详之色。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巴西人忌棕色，认为棕色是凶丧之色。特别忌讳棕黄色。比利时人忌兰色，若遇不详之事，都用蓝衣作为标志。</a:t>
            </a:r>
            <a:r>
              <a:rPr sz="2000" b="1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土耳其人忌茄花色，认为此色代表凶色。</a:t>
            </a:r>
            <a:endParaRPr sz="2000">
              <a:latin typeface="微软雅黑"/>
              <a:cs typeface="微软雅黑"/>
            </a:endParaRPr>
          </a:p>
          <a:p>
            <a:pPr marL="12700" marR="1529715" algn="just">
              <a:lnSpc>
                <a:spcPct val="120000"/>
              </a:lnSpc>
            </a:pPr>
            <a:r>
              <a:rPr sz="2000" b="1" spc="-5">
                <a:solidFill>
                  <a:srgbClr val="FFFFFF"/>
                </a:solidFill>
                <a:latin typeface="微软雅黑"/>
                <a:cs typeface="微软雅黑"/>
              </a:rPr>
              <a:t>摩洛哥人忌白色，认为白色为贫困的象征。乌拉圭人忌青色，认为青色是黑暗的前夕。法国人忌黄色，认为黄色花是不忠的表示。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55587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用餐禁忌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2" y="1168082"/>
            <a:ext cx="8293100" cy="4488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309880" indent="-342265">
              <a:lnSpc>
                <a:spcPct val="100000"/>
              </a:lnSpc>
              <a:spcBef>
                <a:spcPts val="10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将餐巾放在膝盖上，不可用餐巾擦脸或嘴。完餐后，将餐</a:t>
            </a:r>
            <a:r>
              <a:rPr sz="2400" b="1" spc="6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</a:t>
            </a: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巾叠好，不可揉成一团。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照顾他人时，要使用公共筷子和汤匙。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传染病毒携带者应自觉谢绝参加餐会。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喝汤用汤匙，不出声。</a:t>
            </a:r>
            <a:endParaRPr sz="2400">
              <a:latin typeface="Microsoft JhengHei"/>
              <a:cs typeface="Microsoft JhengHei"/>
            </a:endParaRPr>
          </a:p>
          <a:p>
            <a:pPr marL="354965" marR="309880" indent="-342265">
              <a:lnSpc>
                <a:spcPct val="100000"/>
              </a:lnSpc>
              <a:spcBef>
                <a:spcPts val="58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嘴里有食物时，不张口与人交谈。嘴角和脸上不可留有食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物残余。</a:t>
            </a:r>
            <a:endParaRPr sz="2400">
              <a:latin typeface="Microsoft JhengHei"/>
              <a:cs typeface="Microsoft JhengHei"/>
            </a:endParaRPr>
          </a:p>
          <a:p>
            <a:pPr marL="354965" marR="309880" indent="-342265">
              <a:lnSpc>
                <a:spcPts val="2740"/>
              </a:lnSpc>
              <a:spcBef>
                <a:spcPts val="78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剃牙时用手挡住嘴。咳嗽、打喷嚏或打哈欠时，应转身低</a:t>
            </a:r>
            <a:r>
              <a:rPr sz="2400" b="1" spc="6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低头用手绢或餐巾纸捂着，转回身时说声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“</a:t>
            </a:r>
            <a:r>
              <a:rPr sz="2400" b="1">
                <a:solidFill>
                  <a:srgbClr val="FFFFFF"/>
                </a:solidFill>
                <a:latin typeface="Microsoft JhengHei"/>
                <a:cs typeface="Microsoft JhengHei"/>
              </a:rPr>
              <a:t>抱歉</a:t>
            </a:r>
            <a:r>
              <a:rPr sz="2400" b="1">
                <a:solidFill>
                  <a:srgbClr val="FFFFFF"/>
                </a:solidFill>
                <a:latin typeface="Arial"/>
                <a:cs typeface="Arial"/>
              </a:rPr>
              <a:t>”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5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说话时不可喷出唾沫，嘴角不可留有白沫。不可高声谈话，</a:t>
            </a:r>
            <a:r>
              <a:rPr sz="2400" b="1" spc="6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 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影响他人。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639" y="189960"/>
            <a:ext cx="2825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FFFF66"/>
                </a:solidFill>
                <a:latin typeface="Arial"/>
                <a:cs typeface="Arial"/>
              </a:rPr>
              <a:t>2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2" y="1094931"/>
            <a:ext cx="7988300" cy="42684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忌用筷子敲打桌面或餐饮器具。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忌往桌子对面的客人扔筷子或其他餐具。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忌把筷子架在或杯子上，忌把筷子插在饭碗或菜盘里。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忌讳筷子交叉放置、放反了、一头大一头小。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谈话时不要挥舞筷子，也不要把筷子当牙签用。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不要把筷子伸到他人面前，也不要插入菜盘深处。</a:t>
            </a:r>
            <a:endParaRPr sz="24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不要翻覆挑拣，也不要使筷子在菜盘上游动，不知夹什么</a:t>
            </a:r>
            <a:r>
              <a:rPr sz="2400" b="1" spc="6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</a:t>
            </a:r>
            <a:r>
              <a:rPr sz="24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菜。</a:t>
            </a:r>
            <a:endParaRPr sz="24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夹菜时不要一路滴汤，筷子不要粘满了食物，也不要用嘴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吮吸筷子。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48639" y="189960"/>
            <a:ext cx="2825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FFFF66"/>
                </a:solidFill>
                <a:latin typeface="Arial"/>
                <a:cs typeface="Arial"/>
              </a:rPr>
              <a:t>3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7052" y="877443"/>
            <a:ext cx="8293100" cy="478028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用双手举杯敬酒，眼镜注视对方，喝完后再举杯表示谢意。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碰杯时，杯子不要高于对方的杯子。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尊重对方的饮酒习惯和意愿，不以各种理由逼迫对方喝酒。</a:t>
            </a:r>
            <a:endParaRPr sz="2400">
              <a:latin typeface="Microsoft JhengHei"/>
              <a:cs typeface="Microsoft JhengHei"/>
            </a:endParaRPr>
          </a:p>
          <a:p>
            <a:pPr marL="354965" marR="309880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不抽烟，不往地上和桌子底下扔东西。不慎摔碎餐具，应</a:t>
            </a:r>
            <a:r>
              <a:rPr sz="2400" b="1" spc="6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               </a:t>
            </a: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应道歉并赔偿。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用完餐离座时，将椅子往内紧靠着边。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  <a:buClr>
                <a:srgbClr val="CCFFFF"/>
              </a:buClr>
              <a:buFont typeface="Times New Roman"/>
              <a:buChar char="•"/>
            </a:pPr>
            <a:endParaRPr sz="215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座姿端正，不可用嘴就碗，应将食物拿起放入口中。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取用较远的东西，应请别人递过来，不要离座伸手去拿。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嘴里有食物，不可谈话。</a:t>
            </a:r>
            <a:endParaRPr sz="24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lr>
                <a:srgbClr val="CCFFFF"/>
              </a:buClr>
              <a:buSzPct val="91666"/>
              <a:buFont typeface="Times New Roman"/>
              <a:buChar char="•"/>
              <a:tabLst>
                <a:tab pos="354965"/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说话文明，并不要影响邻座的客人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73900" y="1295400"/>
            <a:ext cx="1695450" cy="25908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39" y="1412185"/>
            <a:ext cx="8333105" cy="56356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945"/>
              </a:lnSpc>
              <a:spcBef>
                <a:spcPts val="100"/>
              </a:spcBef>
            </a:pPr>
            <a:r>
              <a:rPr sz="4400" spc="-10">
                <a:solidFill>
                  <a:srgbClr val="FFFFFF"/>
                </a:solidFill>
                <a:latin typeface="宋体"/>
                <a:cs typeface="宋体"/>
              </a:rPr>
              <a:t>一、服饰概述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ts val="3504"/>
              </a:lnSpc>
            </a:pPr>
            <a:r>
              <a:rPr sz="3200">
                <a:solidFill>
                  <a:srgbClr val="FFFFFF"/>
                </a:solidFill>
                <a:latin typeface="黑体"/>
                <a:cs typeface="黑体"/>
              </a:rPr>
              <a:t>（一）</a:t>
            </a: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西方国家的服装和我国的服装</a:t>
            </a:r>
            <a:endParaRPr sz="3200">
              <a:latin typeface="黑体"/>
              <a:cs typeface="黑体"/>
            </a:endParaRPr>
          </a:p>
          <a:p>
            <a:pPr marL="12700" marR="2622550">
              <a:lnSpc>
                <a:spcPct val="110000"/>
              </a:lnSpc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西方各国日常穿着的服装有各式</a:t>
            </a:r>
            <a:r>
              <a:rPr sz="3200" spc="-10">
                <a:solidFill>
                  <a:srgbClr val="FFFFFF"/>
                </a:solidFill>
                <a:latin typeface="黑体"/>
                <a:cs typeface="黑体"/>
              </a:rPr>
              <a:t>外衣、衬衫和西装。</a:t>
            </a:r>
            <a:endParaRPr sz="3200">
              <a:latin typeface="黑体"/>
              <a:cs typeface="黑体"/>
            </a:endParaRPr>
          </a:p>
          <a:p>
            <a:pPr marL="12700">
              <a:lnSpc>
                <a:spcPts val="3654"/>
              </a:lnSpc>
              <a:spcBef>
                <a:spcPts val="384"/>
              </a:spcBef>
            </a:pP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我国没有严格的礼服便服之分。</a:t>
            </a:r>
            <a:endParaRPr sz="3200">
              <a:latin typeface="黑体"/>
              <a:cs typeface="黑体"/>
            </a:endParaRPr>
          </a:p>
          <a:p>
            <a:pPr marL="191770">
              <a:lnSpc>
                <a:spcPts val="3654"/>
              </a:lnSpc>
            </a:pPr>
            <a:r>
              <a:rPr sz="3200">
                <a:solidFill>
                  <a:srgbClr val="FFFFFF"/>
                </a:solidFill>
                <a:latin typeface="黑体"/>
                <a:cs typeface="黑体"/>
              </a:rPr>
              <a:t>（二）</a:t>
            </a:r>
            <a:r>
              <a:rPr sz="3200" spc="-10">
                <a:solidFill>
                  <a:srgbClr val="FFFFFF"/>
                </a:solidFill>
                <a:latin typeface="黑体"/>
                <a:cs typeface="黑体"/>
              </a:rPr>
              <a:t>各种场合的服装</a:t>
            </a:r>
            <a:endParaRPr sz="3200">
              <a:latin typeface="黑体"/>
              <a:cs typeface="黑体"/>
            </a:endParaRPr>
          </a:p>
          <a:p>
            <a:pPr marL="191770" marR="1224915">
              <a:lnSpc>
                <a:spcPct val="110000"/>
              </a:lnSpc>
            </a:pPr>
            <a:r>
              <a:rPr sz="3200">
                <a:solidFill>
                  <a:srgbClr val="FFFFFF"/>
                </a:solidFill>
                <a:latin typeface="黑体"/>
                <a:cs typeface="黑体"/>
              </a:rPr>
              <a:t>服饰礼仪最重要的是遵守TPO原则。</a:t>
            </a:r>
            <a:r>
              <a:rPr sz="3200" spc="-25">
                <a:solidFill>
                  <a:srgbClr val="FFFFFF"/>
                </a:solidFill>
                <a:latin typeface="黑体"/>
                <a:cs typeface="黑体"/>
              </a:rPr>
              <a:t>TPO</a:t>
            </a:r>
            <a:r>
              <a:rPr sz="3200" spc="-5">
                <a:solidFill>
                  <a:srgbClr val="FFFFFF"/>
                </a:solidFill>
                <a:latin typeface="黑体"/>
                <a:cs typeface="黑体"/>
              </a:rPr>
              <a:t>原则要求着装、佩饰时要根据不同的时</a:t>
            </a:r>
            <a:endParaRPr sz="3200">
              <a:latin typeface="黑体"/>
              <a:cs typeface="黑体"/>
            </a:endParaRPr>
          </a:p>
          <a:p>
            <a:pPr marL="534670">
              <a:lnSpc>
                <a:spcPts val="3454"/>
              </a:lnSpc>
            </a:pPr>
            <a:r>
              <a:rPr sz="3200" spc="-25">
                <a:solidFill>
                  <a:srgbClr val="FFFFFF"/>
                </a:solidFill>
                <a:latin typeface="黑体"/>
                <a:cs typeface="黑体"/>
              </a:rPr>
              <a:t>间、</a:t>
            </a:r>
            <a:endParaRPr sz="3200">
              <a:latin typeface="黑体"/>
              <a:cs typeface="黑体"/>
            </a:endParaRPr>
          </a:p>
          <a:p>
            <a:pPr marL="534670" marR="5080" indent="-342900">
              <a:lnSpc>
                <a:spcPts val="3460"/>
              </a:lnSpc>
              <a:spcBef>
                <a:spcPts val="815"/>
              </a:spcBef>
            </a:pPr>
            <a:r>
              <a:rPr sz="3200" spc="-60">
                <a:solidFill>
                  <a:srgbClr val="FFFFFF"/>
                </a:solidFill>
                <a:latin typeface="黑体"/>
                <a:cs typeface="黑体"/>
              </a:rPr>
              <a:t>地点、目的来采取不同的对策，以做到得</a:t>
            </a:r>
            <a:r>
              <a:rPr sz="4200" spc="-2654" baseline="1984">
                <a:solidFill>
                  <a:srgbClr val="FFFFFF"/>
                </a:solidFill>
                <a:latin typeface="黑体"/>
                <a:cs typeface="黑体"/>
              </a:rPr>
              <a:t>返</a:t>
            </a:r>
            <a:r>
              <a:rPr sz="3200" spc="-1435">
                <a:solidFill>
                  <a:srgbClr val="FFFFFF"/>
                </a:solidFill>
                <a:latin typeface="黑体"/>
                <a:cs typeface="黑体"/>
              </a:rPr>
              <a:t>体</a:t>
            </a:r>
            <a:r>
              <a:rPr sz="4200" spc="-2054" baseline="1984">
                <a:solidFill>
                  <a:srgbClr val="FFFFFF"/>
                </a:solidFill>
                <a:latin typeface="黑体"/>
                <a:cs typeface="黑体"/>
              </a:rPr>
              <a:t>回</a:t>
            </a:r>
            <a:r>
              <a:rPr sz="3200" spc="-50">
                <a:solidFill>
                  <a:srgbClr val="FFFFFF"/>
                </a:solidFill>
                <a:latin typeface="黑体"/>
                <a:cs typeface="黑体"/>
              </a:rPr>
              <a:t>、</a:t>
            </a:r>
            <a:r>
              <a:rPr sz="3200" spc="-20">
                <a:solidFill>
                  <a:srgbClr val="FFFFFF"/>
                </a:solidFill>
                <a:latin typeface="黑体"/>
                <a:cs typeface="黑体"/>
              </a:rPr>
              <a:t>适度。</a:t>
            </a:r>
            <a:endParaRPr sz="32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152400"/>
            <a:ext cx="1066800" cy="10668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314574" y="369375"/>
            <a:ext cx="3708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40">
                <a:solidFill>
                  <a:srgbClr val="FFFFFF"/>
                </a:solidFill>
                <a:latin typeface="黑体"/>
                <a:cs typeface="黑体"/>
              </a:rPr>
              <a:t>第四节 服饰礼仪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136140" y="1388153"/>
            <a:ext cx="7035800" cy="43053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  <a:tabLst>
                <a:tab pos="2145665"/>
                <a:tab pos="3060065"/>
              </a:tabLst>
            </a:pP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TPO是英文</a:t>
            </a:r>
            <a:r>
              <a:rPr sz="2400" spc="-20">
                <a:solidFill>
                  <a:srgbClr val="FFFFFF"/>
                </a:solidFill>
                <a:latin typeface="黑体"/>
                <a:cs typeface="黑体"/>
              </a:rPr>
              <a:t>Time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place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	object三个词首字母的缩写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。 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T代表时间、季节、时令、时代；P代表地点、场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合 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合、职位；O代表目的、对象。着装的TPO原则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是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世界通行的着装打扮的最基本的原则。</a:t>
            </a:r>
            <a:endParaRPr sz="2400">
              <a:latin typeface="黑体"/>
              <a:cs typeface="黑体"/>
            </a:endParaRPr>
          </a:p>
          <a:p>
            <a:pPr marL="12700" marR="309880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它要求人们的服饰应力求和谐，以和谐为美。着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装要与时间、季节相吻合，符合时令；要与所处场场合环境，与不同国家、区域、民族的不同习俗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相吻合；符合着装人的身份；要根据不同的交往目目的，交往对象选择服饰，给人留下良好的印象。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59940" y="1235754"/>
            <a:ext cx="6731000" cy="5255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7715">
              <a:lnSpc>
                <a:spcPct val="130000"/>
              </a:lnSpc>
              <a:spcBef>
                <a:spcPts val="100"/>
              </a:spcBef>
            </a:pP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根据TPO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原则，着装时应注意以下几个问题：</a:t>
            </a: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合体</a:t>
            </a:r>
            <a:endParaRPr sz="2400">
              <a:latin typeface="黑体"/>
              <a:cs typeface="黑体"/>
            </a:endParaRPr>
          </a:p>
          <a:p>
            <a:pPr marL="12700" marR="615315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穿着要和身材、体形相协调，根据自己的体形</a:t>
            </a: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特点做到扬长避短。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合适</a:t>
            </a:r>
            <a:endParaRPr sz="2400">
              <a:latin typeface="黑体"/>
              <a:cs typeface="黑体"/>
            </a:endParaRPr>
          </a:p>
          <a:p>
            <a:pPr marL="12700" marR="310515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在服装穿着、饰物佩戴和配件使用等方面，都必须适应具体的间、地点和目的的要求。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合意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根据自己的爱好、情趣、个性和审美观，按照着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装的基本要求选择合意的服装，穿出自己的风格和</a:t>
            </a:r>
            <a:r>
              <a:rPr sz="2400" spc="-15">
                <a:solidFill>
                  <a:srgbClr val="FFFFFF"/>
                </a:solidFill>
                <a:latin typeface="黑体"/>
                <a:cs typeface="黑体"/>
              </a:rPr>
              <a:t>和魅力。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2339" y="1416208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FFFF"/>
                </a:solidFill>
                <a:latin typeface="黑体"/>
                <a:cs typeface="黑体"/>
              </a:rPr>
              <a:t>男士服饰标准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831339" y="2076698"/>
            <a:ext cx="6375400" cy="3591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000" spc="-5">
                <a:solidFill>
                  <a:srgbClr val="FFFFFF"/>
                </a:solidFill>
                <a:latin typeface="黑体"/>
                <a:cs typeface="黑体"/>
              </a:rPr>
              <a:t>在正式的商务场合，男士的着装以穿西装打领带最为稳妥妥，衬衫的搭配要适宜。一般情况下，杜绝在正式的商务</a:t>
            </a:r>
            <a:r>
              <a:rPr sz="2000">
                <a:solidFill>
                  <a:srgbClr val="FFFFFF"/>
                </a:solidFill>
                <a:latin typeface="黑体"/>
                <a:cs typeface="黑体"/>
              </a:rPr>
              <a:t>务场合穿夹克衫，或者西装与高领衫、T</a:t>
            </a:r>
            <a:r>
              <a:rPr sz="2000" spc="-10">
                <a:solidFill>
                  <a:srgbClr val="FFFFFF"/>
                </a:solidFill>
                <a:latin typeface="黑体"/>
                <a:cs typeface="黑体"/>
              </a:rPr>
              <a:t>恤衫或毛衣搭配</a:t>
            </a:r>
            <a:r>
              <a:rPr sz="2000" spc="-5">
                <a:solidFill>
                  <a:srgbClr val="FFFFFF"/>
                </a:solidFill>
                <a:latin typeface="黑体"/>
                <a:cs typeface="黑体"/>
              </a:rPr>
              <a:t>配。男士的西装一般以深色的为主，避免穿着有格子或者者颜色艳丽的西服。男士的西服一般分为单排扣和双排扣扣两种。在穿单排扣西装的时候，特别要注意系扣子，一一般两粒扣子，只系上面的一粒，如果有三粒扣子，只系系上面的两粒，最下面的一粒不系；穿双排扣西服的时候候，则应该系好所有扣子。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31340" y="1311953"/>
            <a:ext cx="6731000" cy="4780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衬衫的颜色要和西装整体颜色协调，同时衬衫不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宜过薄或过透，特别是穿浅色的衬衫的时候，衬衫衫里面不要套深色的或保暖防寒服，特别要注意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不要将里面的防寒服或内衣露出领口。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打领带的时候，衬衫的所有钮扣，包括衬衫领口、袖口的钮扣都应该扣好。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领带的颜色要和衬衫、西服颜色相互配合，整体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颜色要协调，同时要注意长短配合，领带的长度正正好抵达腰带的上方或有一两公分的距离，这样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最为适宜。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31339" y="1464353"/>
            <a:ext cx="6426200" cy="2878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10515">
              <a:lnSpc>
                <a:spcPct val="130000"/>
              </a:lnSpc>
              <a:spcBef>
                <a:spcPts val="100"/>
              </a:spcBef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穿西服要配以皮鞋，杜绝出现运动鞋、凉鞋或布鞋，皮鞋要保持光亮、整洁。要注意袜子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的质地、透气性，同时袜子的颜色必须保持</a:t>
            </a:r>
            <a:endParaRPr sz="2400">
              <a:latin typeface="黑体"/>
              <a:cs typeface="黑体"/>
            </a:endParaRPr>
          </a:p>
          <a:p>
            <a:pPr marL="12700" marR="5080">
              <a:lnSpc>
                <a:spcPct val="130000"/>
              </a:lnSpc>
            </a:pPr>
            <a:r>
              <a:rPr sz="2400" spc="-5">
                <a:solidFill>
                  <a:srgbClr val="FFFFFF"/>
                </a:solidFill>
                <a:latin typeface="黑体"/>
                <a:cs typeface="黑体"/>
              </a:rPr>
              <a:t>和西服整体颜色协调。如果穿深色皮鞋，袜子的的颜色应该以深色为主，同时要避免出现比较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 </a:t>
            </a:r>
            <a:r>
              <a:rPr sz="2400" spc="-10">
                <a:solidFill>
                  <a:srgbClr val="FFFFFF"/>
                </a:solidFill>
                <a:latin typeface="黑体"/>
                <a:cs typeface="黑体"/>
              </a:rPr>
              <a:t>花的图案。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410200" y="3886200"/>
            <a:ext cx="2324100" cy="26971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406525" y="3014662"/>
            <a:ext cx="3549650" cy="2847975"/>
            <a:chOff x="1406525" y="3014662"/>
            <a:chExt cx="3549650" cy="2847975"/>
          </a:xfrm>
        </p:grpSpPr>
        <p:sp>
          <p:nvSpPr>
            <p:cNvPr id="3" name="object 3"/>
            <p:cNvSpPr/>
            <p:nvPr/>
          </p:nvSpPr>
          <p:spPr>
            <a:xfrm>
              <a:off x="1406525" y="3014675"/>
              <a:ext cx="3419475" cy="2847975"/>
            </a:xfrm>
            <a:custGeom>
              <a:rect l="l" t="t" r="r" b="b"/>
              <a:pathLst>
                <a:path w="3419475" h="2847975">
                  <a:moveTo>
                    <a:pt x="3419475" y="2087130"/>
                  </a:moveTo>
                  <a:lnTo>
                    <a:pt x="3330575" y="1820278"/>
                  </a:lnTo>
                  <a:lnTo>
                    <a:pt x="3021012" y="2066480"/>
                  </a:lnTo>
                  <a:lnTo>
                    <a:pt x="2863850" y="2079193"/>
                  </a:lnTo>
                  <a:lnTo>
                    <a:pt x="2846387" y="1872703"/>
                  </a:lnTo>
                  <a:lnTo>
                    <a:pt x="2868612" y="1396187"/>
                  </a:lnTo>
                  <a:lnTo>
                    <a:pt x="2914650" y="466979"/>
                  </a:lnTo>
                  <a:lnTo>
                    <a:pt x="2878137" y="320852"/>
                  </a:lnTo>
                  <a:lnTo>
                    <a:pt x="2554287" y="263664"/>
                  </a:lnTo>
                  <a:lnTo>
                    <a:pt x="2162175" y="42875"/>
                  </a:lnTo>
                  <a:lnTo>
                    <a:pt x="2158085" y="89992"/>
                  </a:lnTo>
                  <a:lnTo>
                    <a:pt x="2163762" y="7924"/>
                  </a:lnTo>
                  <a:lnTo>
                    <a:pt x="1848319" y="332727"/>
                  </a:lnTo>
                  <a:lnTo>
                    <a:pt x="1848319" y="2259368"/>
                  </a:lnTo>
                  <a:lnTo>
                    <a:pt x="1739900" y="2452459"/>
                  </a:lnTo>
                  <a:lnTo>
                    <a:pt x="1670596" y="1975662"/>
                  </a:lnTo>
                  <a:lnTo>
                    <a:pt x="1848319" y="2259368"/>
                  </a:lnTo>
                  <a:lnTo>
                    <a:pt x="1848319" y="332727"/>
                  </a:lnTo>
                  <a:lnTo>
                    <a:pt x="1789112" y="393687"/>
                  </a:lnTo>
                  <a:lnTo>
                    <a:pt x="1668462" y="415912"/>
                  </a:lnTo>
                  <a:lnTo>
                    <a:pt x="1304925" y="19062"/>
                  </a:lnTo>
                  <a:lnTo>
                    <a:pt x="1320800" y="155562"/>
                  </a:lnTo>
                  <a:lnTo>
                    <a:pt x="1517650" y="649274"/>
                  </a:lnTo>
                  <a:lnTo>
                    <a:pt x="1621320" y="1636636"/>
                  </a:lnTo>
                  <a:lnTo>
                    <a:pt x="1495425" y="770356"/>
                  </a:lnTo>
                  <a:lnTo>
                    <a:pt x="1289050" y="114363"/>
                  </a:lnTo>
                  <a:lnTo>
                    <a:pt x="1304925" y="19062"/>
                  </a:lnTo>
                  <a:lnTo>
                    <a:pt x="1308100" y="0"/>
                  </a:lnTo>
                  <a:lnTo>
                    <a:pt x="1060450" y="149301"/>
                  </a:lnTo>
                  <a:lnTo>
                    <a:pt x="825500" y="362140"/>
                  </a:lnTo>
                  <a:lnTo>
                    <a:pt x="514350" y="530517"/>
                  </a:lnTo>
                  <a:lnTo>
                    <a:pt x="192087" y="692531"/>
                  </a:lnTo>
                  <a:lnTo>
                    <a:pt x="0" y="976845"/>
                  </a:lnTo>
                  <a:lnTo>
                    <a:pt x="15875" y="1699564"/>
                  </a:lnTo>
                  <a:lnTo>
                    <a:pt x="7937" y="2050605"/>
                  </a:lnTo>
                  <a:lnTo>
                    <a:pt x="74612" y="2833674"/>
                  </a:lnTo>
                  <a:lnTo>
                    <a:pt x="3367087" y="2847975"/>
                  </a:lnTo>
                  <a:lnTo>
                    <a:pt x="3419475" y="208713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259262" y="3511549"/>
              <a:ext cx="697230" cy="1548130"/>
            </a:xfrm>
            <a:custGeom>
              <a:rect l="l" t="t" r="r" b="b"/>
              <a:pathLst>
                <a:path w="697229" h="1548129">
                  <a:moveTo>
                    <a:pt x="68262" y="1547812"/>
                  </a:moveTo>
                  <a:lnTo>
                    <a:pt x="12700" y="1300162"/>
                  </a:lnTo>
                  <a:lnTo>
                    <a:pt x="0" y="631825"/>
                  </a:lnTo>
                  <a:lnTo>
                    <a:pt x="73025" y="481012"/>
                  </a:lnTo>
                  <a:lnTo>
                    <a:pt x="157162" y="433387"/>
                  </a:lnTo>
                  <a:lnTo>
                    <a:pt x="266700" y="269875"/>
                  </a:lnTo>
                  <a:lnTo>
                    <a:pt x="401637" y="0"/>
                  </a:lnTo>
                  <a:lnTo>
                    <a:pt x="646112" y="23812"/>
                  </a:lnTo>
                  <a:lnTo>
                    <a:pt x="696912" y="93662"/>
                  </a:lnTo>
                  <a:lnTo>
                    <a:pt x="628650" y="217487"/>
                  </a:lnTo>
                  <a:lnTo>
                    <a:pt x="642937" y="639762"/>
                  </a:lnTo>
                  <a:lnTo>
                    <a:pt x="444500" y="1039812"/>
                  </a:lnTo>
                  <a:lnTo>
                    <a:pt x="411162" y="1335087"/>
                  </a:lnTo>
                  <a:lnTo>
                    <a:pt x="68262" y="1547812"/>
                  </a:lnTo>
                  <a:close/>
                </a:path>
              </a:pathLst>
            </a:custGeom>
            <a:solidFill>
              <a:srgbClr val="FFC4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701925" y="3014662"/>
              <a:ext cx="835025" cy="2676525"/>
            </a:xfrm>
            <a:custGeom>
              <a:rect l="l" t="t" r="r" b="b"/>
              <a:pathLst>
                <a:path w="835025" h="2676525">
                  <a:moveTo>
                    <a:pt x="711200" y="2676525"/>
                  </a:moveTo>
                  <a:lnTo>
                    <a:pt x="560387" y="1838325"/>
                  </a:lnTo>
                  <a:lnTo>
                    <a:pt x="520700" y="576262"/>
                  </a:lnTo>
                  <a:lnTo>
                    <a:pt x="617537" y="582612"/>
                  </a:lnTo>
                  <a:lnTo>
                    <a:pt x="650875" y="379412"/>
                  </a:lnTo>
                  <a:lnTo>
                    <a:pt x="471487" y="444500"/>
                  </a:lnTo>
                  <a:lnTo>
                    <a:pt x="334962" y="487362"/>
                  </a:lnTo>
                  <a:lnTo>
                    <a:pt x="109537" y="204787"/>
                  </a:lnTo>
                  <a:lnTo>
                    <a:pt x="314325" y="715962"/>
                  </a:lnTo>
                  <a:lnTo>
                    <a:pt x="368300" y="1722437"/>
                  </a:lnTo>
                  <a:lnTo>
                    <a:pt x="225425" y="715962"/>
                  </a:lnTo>
                  <a:lnTo>
                    <a:pt x="0" y="115887"/>
                  </a:lnTo>
                  <a:lnTo>
                    <a:pt x="0" y="0"/>
                  </a:lnTo>
                  <a:lnTo>
                    <a:pt x="180975" y="188912"/>
                  </a:lnTo>
                  <a:lnTo>
                    <a:pt x="342900" y="392112"/>
                  </a:lnTo>
                  <a:lnTo>
                    <a:pt x="485775" y="392112"/>
                  </a:lnTo>
                  <a:lnTo>
                    <a:pt x="835025" y="65087"/>
                  </a:lnTo>
                  <a:lnTo>
                    <a:pt x="835025" y="101600"/>
                  </a:lnTo>
                  <a:lnTo>
                    <a:pt x="833437" y="104775"/>
                  </a:lnTo>
                  <a:lnTo>
                    <a:pt x="833437" y="139700"/>
                  </a:lnTo>
                  <a:lnTo>
                    <a:pt x="830262" y="150812"/>
                  </a:lnTo>
                  <a:lnTo>
                    <a:pt x="830262" y="176212"/>
                  </a:lnTo>
                  <a:lnTo>
                    <a:pt x="828675" y="190500"/>
                  </a:lnTo>
                  <a:lnTo>
                    <a:pt x="828675" y="227012"/>
                  </a:lnTo>
                  <a:lnTo>
                    <a:pt x="827087" y="234950"/>
                  </a:lnTo>
                  <a:lnTo>
                    <a:pt x="827087" y="268287"/>
                  </a:lnTo>
                  <a:lnTo>
                    <a:pt x="825500" y="285750"/>
                  </a:lnTo>
                  <a:lnTo>
                    <a:pt x="825500" y="303212"/>
                  </a:lnTo>
                  <a:lnTo>
                    <a:pt x="823912" y="323850"/>
                  </a:lnTo>
                  <a:lnTo>
                    <a:pt x="823912" y="341312"/>
                  </a:lnTo>
                  <a:lnTo>
                    <a:pt x="822325" y="360362"/>
                  </a:lnTo>
                  <a:lnTo>
                    <a:pt x="822325" y="382587"/>
                  </a:lnTo>
                  <a:lnTo>
                    <a:pt x="819150" y="403225"/>
                  </a:lnTo>
                  <a:lnTo>
                    <a:pt x="819150" y="423862"/>
                  </a:lnTo>
                  <a:lnTo>
                    <a:pt x="817562" y="436562"/>
                  </a:lnTo>
                  <a:lnTo>
                    <a:pt x="817562" y="477837"/>
                  </a:lnTo>
                  <a:lnTo>
                    <a:pt x="815975" y="479425"/>
                  </a:lnTo>
                  <a:lnTo>
                    <a:pt x="815975" y="509587"/>
                  </a:lnTo>
                  <a:lnTo>
                    <a:pt x="814387" y="515937"/>
                  </a:lnTo>
                  <a:lnTo>
                    <a:pt x="814387" y="550862"/>
                  </a:lnTo>
                  <a:lnTo>
                    <a:pt x="812800" y="563562"/>
                  </a:lnTo>
                  <a:lnTo>
                    <a:pt x="812800" y="588962"/>
                  </a:lnTo>
                  <a:lnTo>
                    <a:pt x="809625" y="600075"/>
                  </a:lnTo>
                  <a:lnTo>
                    <a:pt x="809625" y="627062"/>
                  </a:lnTo>
                  <a:lnTo>
                    <a:pt x="808037" y="638175"/>
                  </a:lnTo>
                  <a:lnTo>
                    <a:pt x="808037" y="677862"/>
                  </a:lnTo>
                  <a:lnTo>
                    <a:pt x="806450" y="692150"/>
                  </a:lnTo>
                  <a:lnTo>
                    <a:pt x="806450" y="717550"/>
                  </a:lnTo>
                  <a:lnTo>
                    <a:pt x="804862" y="731837"/>
                  </a:lnTo>
                  <a:lnTo>
                    <a:pt x="804862" y="758825"/>
                  </a:lnTo>
                  <a:lnTo>
                    <a:pt x="803275" y="765175"/>
                  </a:lnTo>
                  <a:lnTo>
                    <a:pt x="803275" y="792162"/>
                  </a:lnTo>
                  <a:lnTo>
                    <a:pt x="801687" y="798512"/>
                  </a:lnTo>
                  <a:lnTo>
                    <a:pt x="801687" y="842962"/>
                  </a:lnTo>
                  <a:lnTo>
                    <a:pt x="798512" y="847725"/>
                  </a:lnTo>
                  <a:lnTo>
                    <a:pt x="798512" y="869950"/>
                  </a:lnTo>
                  <a:lnTo>
                    <a:pt x="796925" y="884237"/>
                  </a:lnTo>
                  <a:lnTo>
                    <a:pt x="796925" y="919162"/>
                  </a:lnTo>
                  <a:lnTo>
                    <a:pt x="795337" y="927100"/>
                  </a:lnTo>
                  <a:lnTo>
                    <a:pt x="795337" y="955675"/>
                  </a:lnTo>
                  <a:lnTo>
                    <a:pt x="793750" y="963612"/>
                  </a:lnTo>
                  <a:lnTo>
                    <a:pt x="793750" y="998537"/>
                  </a:lnTo>
                  <a:lnTo>
                    <a:pt x="792162" y="1014412"/>
                  </a:lnTo>
                  <a:lnTo>
                    <a:pt x="792162" y="1044575"/>
                  </a:lnTo>
                  <a:lnTo>
                    <a:pt x="790575" y="1046162"/>
                  </a:lnTo>
                  <a:lnTo>
                    <a:pt x="790575" y="1079500"/>
                  </a:lnTo>
                  <a:lnTo>
                    <a:pt x="787400" y="1087437"/>
                  </a:lnTo>
                  <a:lnTo>
                    <a:pt x="787400" y="1117600"/>
                  </a:lnTo>
                  <a:lnTo>
                    <a:pt x="785812" y="1125537"/>
                  </a:lnTo>
                  <a:lnTo>
                    <a:pt x="785812" y="1163637"/>
                  </a:lnTo>
                  <a:lnTo>
                    <a:pt x="784225" y="1171575"/>
                  </a:lnTo>
                  <a:lnTo>
                    <a:pt x="784225" y="1193800"/>
                  </a:lnTo>
                  <a:lnTo>
                    <a:pt x="782637" y="1208087"/>
                  </a:lnTo>
                  <a:lnTo>
                    <a:pt x="782637" y="1246187"/>
                  </a:lnTo>
                  <a:lnTo>
                    <a:pt x="781050" y="1254125"/>
                  </a:lnTo>
                  <a:lnTo>
                    <a:pt x="781050" y="1292225"/>
                  </a:lnTo>
                  <a:lnTo>
                    <a:pt x="779462" y="1300162"/>
                  </a:lnTo>
                  <a:lnTo>
                    <a:pt x="779462" y="1322387"/>
                  </a:lnTo>
                  <a:lnTo>
                    <a:pt x="776287" y="1325562"/>
                  </a:lnTo>
                  <a:lnTo>
                    <a:pt x="776287" y="1358900"/>
                  </a:lnTo>
                  <a:lnTo>
                    <a:pt x="711200" y="2676525"/>
                  </a:lnTo>
                  <a:close/>
                </a:path>
              </a:pathLst>
            </a:custGeom>
            <a:solidFill>
              <a:srgbClr val="E5E5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2446337" y="1371600"/>
            <a:ext cx="1308100" cy="4240530"/>
            <a:chOff x="2446337" y="1371600"/>
            <a:chExt cx="1308100" cy="4240530"/>
          </a:xfrm>
        </p:grpSpPr>
        <p:sp>
          <p:nvSpPr>
            <p:cNvPr id="7" name="object 7"/>
            <p:cNvSpPr/>
            <p:nvPr/>
          </p:nvSpPr>
          <p:spPr>
            <a:xfrm>
              <a:off x="2500312" y="1403349"/>
              <a:ext cx="1025525" cy="587375"/>
            </a:xfrm>
            <a:custGeom>
              <a:rect l="l" t="t" r="r" b="b"/>
              <a:pathLst>
                <a:path w="1025525" h="587375">
                  <a:moveTo>
                    <a:pt x="0" y="587375"/>
                  </a:moveTo>
                  <a:lnTo>
                    <a:pt x="4762" y="307975"/>
                  </a:lnTo>
                  <a:lnTo>
                    <a:pt x="141287" y="144462"/>
                  </a:lnTo>
                  <a:lnTo>
                    <a:pt x="307975" y="109537"/>
                  </a:lnTo>
                  <a:lnTo>
                    <a:pt x="500062" y="0"/>
                  </a:lnTo>
                  <a:lnTo>
                    <a:pt x="798512" y="33337"/>
                  </a:lnTo>
                  <a:lnTo>
                    <a:pt x="1025525" y="331787"/>
                  </a:lnTo>
                  <a:lnTo>
                    <a:pt x="998537" y="539750"/>
                  </a:lnTo>
                  <a:lnTo>
                    <a:pt x="0" y="587375"/>
                  </a:lnTo>
                  <a:close/>
                </a:path>
              </a:pathLst>
            </a:custGeom>
            <a:solidFill>
              <a:srgbClr val="A3949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463800" y="1651000"/>
              <a:ext cx="1206500" cy="1795780"/>
            </a:xfrm>
            <a:custGeom>
              <a:rect l="l" t="t" r="r" b="b"/>
              <a:pathLst>
                <a:path w="1206500" h="1795779">
                  <a:moveTo>
                    <a:pt x="646112" y="1795462"/>
                  </a:moveTo>
                  <a:lnTo>
                    <a:pt x="227012" y="1397000"/>
                  </a:lnTo>
                  <a:lnTo>
                    <a:pt x="177800" y="1011237"/>
                  </a:lnTo>
                  <a:lnTo>
                    <a:pt x="112712" y="1027112"/>
                  </a:lnTo>
                  <a:lnTo>
                    <a:pt x="71437" y="908050"/>
                  </a:lnTo>
                  <a:lnTo>
                    <a:pt x="0" y="800100"/>
                  </a:lnTo>
                  <a:lnTo>
                    <a:pt x="20637" y="542925"/>
                  </a:lnTo>
                  <a:lnTo>
                    <a:pt x="103187" y="520700"/>
                  </a:lnTo>
                  <a:lnTo>
                    <a:pt x="152400" y="220662"/>
                  </a:lnTo>
                  <a:lnTo>
                    <a:pt x="303212" y="0"/>
                  </a:lnTo>
                  <a:lnTo>
                    <a:pt x="450850" y="69850"/>
                  </a:lnTo>
                  <a:lnTo>
                    <a:pt x="495300" y="6350"/>
                  </a:lnTo>
                  <a:lnTo>
                    <a:pt x="693737" y="173037"/>
                  </a:lnTo>
                  <a:lnTo>
                    <a:pt x="731837" y="123825"/>
                  </a:lnTo>
                  <a:lnTo>
                    <a:pt x="923925" y="263525"/>
                  </a:lnTo>
                  <a:lnTo>
                    <a:pt x="1181100" y="323850"/>
                  </a:lnTo>
                  <a:lnTo>
                    <a:pt x="1206500" y="806450"/>
                  </a:lnTo>
                  <a:lnTo>
                    <a:pt x="1035050" y="1343025"/>
                  </a:lnTo>
                  <a:lnTo>
                    <a:pt x="900112" y="1597025"/>
                  </a:lnTo>
                  <a:lnTo>
                    <a:pt x="717550" y="1789112"/>
                  </a:lnTo>
                  <a:lnTo>
                    <a:pt x="646112" y="1795462"/>
                  </a:lnTo>
                  <a:close/>
                </a:path>
              </a:pathLst>
            </a:custGeom>
            <a:solidFill>
              <a:srgbClr val="FFD6C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481262" y="1716087"/>
              <a:ext cx="1214755" cy="1739900"/>
            </a:xfrm>
            <a:custGeom>
              <a:rect l="l" t="t" r="r" b="b"/>
              <a:pathLst>
                <a:path w="1214754" h="1739900">
                  <a:moveTo>
                    <a:pt x="647700" y="508000"/>
                  </a:moveTo>
                  <a:lnTo>
                    <a:pt x="571500" y="427037"/>
                  </a:lnTo>
                  <a:lnTo>
                    <a:pt x="414337" y="427037"/>
                  </a:lnTo>
                  <a:lnTo>
                    <a:pt x="284162" y="523875"/>
                  </a:lnTo>
                  <a:lnTo>
                    <a:pt x="406400" y="492125"/>
                  </a:lnTo>
                  <a:lnTo>
                    <a:pt x="476250" y="546100"/>
                  </a:lnTo>
                  <a:lnTo>
                    <a:pt x="557212" y="588962"/>
                  </a:lnTo>
                  <a:lnTo>
                    <a:pt x="476250" y="679450"/>
                  </a:lnTo>
                  <a:lnTo>
                    <a:pt x="627062" y="652462"/>
                  </a:lnTo>
                  <a:lnTo>
                    <a:pt x="647700" y="577850"/>
                  </a:lnTo>
                  <a:lnTo>
                    <a:pt x="592137" y="517525"/>
                  </a:lnTo>
                  <a:lnTo>
                    <a:pt x="647700" y="508000"/>
                  </a:lnTo>
                  <a:close/>
                </a:path>
                <a:path w="1214754" h="1739900">
                  <a:moveTo>
                    <a:pt x="1214437" y="660400"/>
                  </a:moveTo>
                  <a:lnTo>
                    <a:pt x="1154112" y="42862"/>
                  </a:lnTo>
                  <a:lnTo>
                    <a:pt x="198437" y="0"/>
                  </a:lnTo>
                  <a:lnTo>
                    <a:pt x="214642" y="247599"/>
                  </a:lnTo>
                  <a:lnTo>
                    <a:pt x="123825" y="423862"/>
                  </a:lnTo>
                  <a:lnTo>
                    <a:pt x="0" y="487362"/>
                  </a:lnTo>
                  <a:lnTo>
                    <a:pt x="3175" y="628650"/>
                  </a:lnTo>
                  <a:lnTo>
                    <a:pt x="49212" y="579437"/>
                  </a:lnTo>
                  <a:lnTo>
                    <a:pt x="85725" y="671512"/>
                  </a:lnTo>
                  <a:lnTo>
                    <a:pt x="115887" y="538162"/>
                  </a:lnTo>
                  <a:lnTo>
                    <a:pt x="215900" y="730250"/>
                  </a:lnTo>
                  <a:lnTo>
                    <a:pt x="200025" y="515937"/>
                  </a:lnTo>
                  <a:lnTo>
                    <a:pt x="228600" y="317500"/>
                  </a:lnTo>
                  <a:lnTo>
                    <a:pt x="291185" y="140614"/>
                  </a:lnTo>
                  <a:lnTo>
                    <a:pt x="338137" y="93662"/>
                  </a:lnTo>
                  <a:lnTo>
                    <a:pt x="439737" y="98425"/>
                  </a:lnTo>
                  <a:lnTo>
                    <a:pt x="561975" y="131762"/>
                  </a:lnTo>
                  <a:lnTo>
                    <a:pt x="730250" y="204787"/>
                  </a:lnTo>
                  <a:lnTo>
                    <a:pt x="938212" y="255587"/>
                  </a:lnTo>
                  <a:lnTo>
                    <a:pt x="908050" y="387350"/>
                  </a:lnTo>
                  <a:lnTo>
                    <a:pt x="1058862" y="406400"/>
                  </a:lnTo>
                  <a:lnTo>
                    <a:pt x="951369" y="467410"/>
                  </a:lnTo>
                  <a:lnTo>
                    <a:pt x="866775" y="434975"/>
                  </a:lnTo>
                  <a:lnTo>
                    <a:pt x="746125" y="522287"/>
                  </a:lnTo>
                  <a:lnTo>
                    <a:pt x="725487" y="671512"/>
                  </a:lnTo>
                  <a:lnTo>
                    <a:pt x="744537" y="830262"/>
                  </a:lnTo>
                  <a:lnTo>
                    <a:pt x="755650" y="914400"/>
                  </a:lnTo>
                  <a:lnTo>
                    <a:pt x="727075" y="922337"/>
                  </a:lnTo>
                  <a:lnTo>
                    <a:pt x="606425" y="895350"/>
                  </a:lnTo>
                  <a:lnTo>
                    <a:pt x="554037" y="827087"/>
                  </a:lnTo>
                  <a:lnTo>
                    <a:pt x="487362" y="895350"/>
                  </a:lnTo>
                  <a:lnTo>
                    <a:pt x="431800" y="973137"/>
                  </a:lnTo>
                  <a:lnTo>
                    <a:pt x="508000" y="950912"/>
                  </a:lnTo>
                  <a:lnTo>
                    <a:pt x="654050" y="989012"/>
                  </a:lnTo>
                  <a:lnTo>
                    <a:pt x="688975" y="1057275"/>
                  </a:lnTo>
                  <a:lnTo>
                    <a:pt x="722312" y="1020762"/>
                  </a:lnTo>
                  <a:lnTo>
                    <a:pt x="765175" y="1006475"/>
                  </a:lnTo>
                  <a:lnTo>
                    <a:pt x="882650" y="1033462"/>
                  </a:lnTo>
                  <a:lnTo>
                    <a:pt x="779462" y="1071562"/>
                  </a:lnTo>
                  <a:lnTo>
                    <a:pt x="622300" y="1149350"/>
                  </a:lnTo>
                  <a:lnTo>
                    <a:pt x="796925" y="1177925"/>
                  </a:lnTo>
                  <a:lnTo>
                    <a:pt x="533400" y="1182687"/>
                  </a:lnTo>
                  <a:lnTo>
                    <a:pt x="623887" y="1274762"/>
                  </a:lnTo>
                  <a:lnTo>
                    <a:pt x="841375" y="1268412"/>
                  </a:lnTo>
                  <a:lnTo>
                    <a:pt x="896937" y="1162050"/>
                  </a:lnTo>
                  <a:lnTo>
                    <a:pt x="957262" y="1106487"/>
                  </a:lnTo>
                  <a:lnTo>
                    <a:pt x="971550" y="1042987"/>
                  </a:lnTo>
                  <a:lnTo>
                    <a:pt x="866775" y="827087"/>
                  </a:lnTo>
                  <a:lnTo>
                    <a:pt x="835025" y="682625"/>
                  </a:lnTo>
                  <a:lnTo>
                    <a:pt x="901700" y="654050"/>
                  </a:lnTo>
                  <a:lnTo>
                    <a:pt x="850900" y="590550"/>
                  </a:lnTo>
                  <a:lnTo>
                    <a:pt x="925068" y="511086"/>
                  </a:lnTo>
                  <a:lnTo>
                    <a:pt x="1027112" y="522287"/>
                  </a:lnTo>
                  <a:lnTo>
                    <a:pt x="927100" y="558800"/>
                  </a:lnTo>
                  <a:lnTo>
                    <a:pt x="1047750" y="606425"/>
                  </a:lnTo>
                  <a:lnTo>
                    <a:pt x="1047750" y="650875"/>
                  </a:lnTo>
                  <a:lnTo>
                    <a:pt x="1109662" y="596900"/>
                  </a:lnTo>
                  <a:lnTo>
                    <a:pt x="1123950" y="714375"/>
                  </a:lnTo>
                  <a:lnTo>
                    <a:pt x="1038225" y="923925"/>
                  </a:lnTo>
                  <a:lnTo>
                    <a:pt x="1023937" y="1139825"/>
                  </a:lnTo>
                  <a:lnTo>
                    <a:pt x="862012" y="1374775"/>
                  </a:lnTo>
                  <a:lnTo>
                    <a:pt x="720725" y="1422400"/>
                  </a:lnTo>
                  <a:lnTo>
                    <a:pt x="563562" y="1397000"/>
                  </a:lnTo>
                  <a:lnTo>
                    <a:pt x="336550" y="1273175"/>
                  </a:lnTo>
                  <a:lnTo>
                    <a:pt x="563562" y="1536700"/>
                  </a:lnTo>
                  <a:lnTo>
                    <a:pt x="676275" y="1557337"/>
                  </a:lnTo>
                  <a:lnTo>
                    <a:pt x="700087" y="1739900"/>
                  </a:lnTo>
                  <a:lnTo>
                    <a:pt x="866775" y="1595437"/>
                  </a:lnTo>
                  <a:lnTo>
                    <a:pt x="1089025" y="1273175"/>
                  </a:lnTo>
                  <a:lnTo>
                    <a:pt x="1068387" y="1133475"/>
                  </a:lnTo>
                  <a:lnTo>
                    <a:pt x="1214437" y="660400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570163" y="1651000"/>
              <a:ext cx="894080" cy="468630"/>
            </a:xfrm>
            <a:custGeom>
              <a:rect l="l" t="t" r="r" b="b"/>
              <a:pathLst>
                <a:path w="894078" h="468630">
                  <a:moveTo>
                    <a:pt x="106362" y="468312"/>
                  </a:moveTo>
                  <a:lnTo>
                    <a:pt x="0" y="387350"/>
                  </a:lnTo>
                  <a:lnTo>
                    <a:pt x="57150" y="52387"/>
                  </a:lnTo>
                  <a:lnTo>
                    <a:pt x="203200" y="0"/>
                  </a:lnTo>
                  <a:lnTo>
                    <a:pt x="893762" y="0"/>
                  </a:lnTo>
                  <a:lnTo>
                    <a:pt x="823912" y="273050"/>
                  </a:lnTo>
                  <a:lnTo>
                    <a:pt x="646112" y="209550"/>
                  </a:lnTo>
                  <a:lnTo>
                    <a:pt x="631825" y="241300"/>
                  </a:lnTo>
                  <a:lnTo>
                    <a:pt x="414337" y="96837"/>
                  </a:lnTo>
                  <a:lnTo>
                    <a:pt x="384175" y="150812"/>
                  </a:lnTo>
                  <a:lnTo>
                    <a:pt x="227012" y="31750"/>
                  </a:lnTo>
                  <a:lnTo>
                    <a:pt x="106362" y="468312"/>
                  </a:lnTo>
                  <a:close/>
                </a:path>
              </a:pathLst>
            </a:custGeom>
            <a:solidFill>
              <a:srgbClr val="A3949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947987" y="2795587"/>
              <a:ext cx="425450" cy="62230"/>
            </a:xfrm>
            <a:custGeom>
              <a:rect l="l" t="t" r="r" b="b"/>
              <a:pathLst>
                <a:path w="425450" h="62230">
                  <a:moveTo>
                    <a:pt x="201612" y="61912"/>
                  </a:moveTo>
                  <a:lnTo>
                    <a:pt x="26987" y="22225"/>
                  </a:lnTo>
                  <a:lnTo>
                    <a:pt x="0" y="0"/>
                  </a:lnTo>
                  <a:lnTo>
                    <a:pt x="425450" y="15875"/>
                  </a:lnTo>
                  <a:lnTo>
                    <a:pt x="376237" y="52387"/>
                  </a:lnTo>
                  <a:lnTo>
                    <a:pt x="201612" y="619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024188" y="3462337"/>
              <a:ext cx="284480" cy="2149475"/>
            </a:xfrm>
            <a:custGeom>
              <a:rect l="l" t="t" r="r" b="b"/>
              <a:pathLst>
                <a:path w="284479" h="2149475">
                  <a:moveTo>
                    <a:pt x="82550" y="2149475"/>
                  </a:moveTo>
                  <a:lnTo>
                    <a:pt x="122237" y="376237"/>
                  </a:lnTo>
                  <a:lnTo>
                    <a:pt x="0" y="182562"/>
                  </a:lnTo>
                  <a:lnTo>
                    <a:pt x="150812" y="0"/>
                  </a:lnTo>
                  <a:lnTo>
                    <a:pt x="242887" y="128587"/>
                  </a:lnTo>
                  <a:lnTo>
                    <a:pt x="284162" y="1838325"/>
                  </a:lnTo>
                  <a:lnTo>
                    <a:pt x="82550" y="2149475"/>
                  </a:lnTo>
                  <a:close/>
                </a:path>
              </a:pathLst>
            </a:custGeom>
            <a:solidFill>
              <a:srgbClr val="B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836862" y="2271712"/>
              <a:ext cx="682625" cy="103505"/>
            </a:xfrm>
            <a:custGeom>
              <a:rect l="l" t="t" r="r" b="b"/>
              <a:pathLst>
                <a:path w="682625" h="103505">
                  <a:moveTo>
                    <a:pt x="195262" y="33337"/>
                  </a:moveTo>
                  <a:lnTo>
                    <a:pt x="171450" y="23812"/>
                  </a:lnTo>
                  <a:lnTo>
                    <a:pt x="119062" y="0"/>
                  </a:lnTo>
                  <a:lnTo>
                    <a:pt x="44450" y="6350"/>
                  </a:lnTo>
                  <a:lnTo>
                    <a:pt x="0" y="52387"/>
                  </a:lnTo>
                  <a:lnTo>
                    <a:pt x="44450" y="68262"/>
                  </a:lnTo>
                  <a:lnTo>
                    <a:pt x="106362" y="80962"/>
                  </a:lnTo>
                  <a:lnTo>
                    <a:pt x="193675" y="66675"/>
                  </a:lnTo>
                  <a:lnTo>
                    <a:pt x="195262" y="33337"/>
                  </a:lnTo>
                  <a:close/>
                </a:path>
                <a:path w="682625" h="103505">
                  <a:moveTo>
                    <a:pt x="682625" y="95250"/>
                  </a:moveTo>
                  <a:lnTo>
                    <a:pt x="671512" y="42862"/>
                  </a:lnTo>
                  <a:lnTo>
                    <a:pt x="630237" y="28575"/>
                  </a:lnTo>
                  <a:lnTo>
                    <a:pt x="630237" y="65087"/>
                  </a:lnTo>
                  <a:lnTo>
                    <a:pt x="608012" y="82550"/>
                  </a:lnTo>
                  <a:lnTo>
                    <a:pt x="603250" y="22225"/>
                  </a:lnTo>
                  <a:lnTo>
                    <a:pt x="584200" y="23812"/>
                  </a:lnTo>
                  <a:lnTo>
                    <a:pt x="554037" y="22225"/>
                  </a:lnTo>
                  <a:lnTo>
                    <a:pt x="522287" y="41275"/>
                  </a:lnTo>
                  <a:lnTo>
                    <a:pt x="511175" y="60325"/>
                  </a:lnTo>
                  <a:lnTo>
                    <a:pt x="522287" y="82550"/>
                  </a:lnTo>
                  <a:lnTo>
                    <a:pt x="582612" y="103187"/>
                  </a:lnTo>
                  <a:lnTo>
                    <a:pt x="639762" y="103187"/>
                  </a:lnTo>
                  <a:lnTo>
                    <a:pt x="682625" y="952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894012" y="2271712"/>
              <a:ext cx="576580" cy="87630"/>
            </a:xfrm>
            <a:custGeom>
              <a:rect l="l" t="t" r="r" b="b"/>
              <a:pathLst>
                <a:path w="576579" h="87630">
                  <a:moveTo>
                    <a:pt x="82550" y="0"/>
                  </a:moveTo>
                  <a:lnTo>
                    <a:pt x="38100" y="33337"/>
                  </a:lnTo>
                  <a:lnTo>
                    <a:pt x="0" y="19050"/>
                  </a:lnTo>
                  <a:lnTo>
                    <a:pt x="12700" y="57150"/>
                  </a:lnTo>
                  <a:lnTo>
                    <a:pt x="33337" y="65087"/>
                  </a:lnTo>
                  <a:lnTo>
                    <a:pt x="61912" y="63500"/>
                  </a:lnTo>
                  <a:lnTo>
                    <a:pt x="74612" y="52387"/>
                  </a:lnTo>
                  <a:lnTo>
                    <a:pt x="82550" y="0"/>
                  </a:lnTo>
                  <a:close/>
                </a:path>
                <a:path w="576579" h="87630">
                  <a:moveTo>
                    <a:pt x="576262" y="60325"/>
                  </a:moveTo>
                  <a:lnTo>
                    <a:pt x="569912" y="28575"/>
                  </a:lnTo>
                  <a:lnTo>
                    <a:pt x="533400" y="52387"/>
                  </a:lnTo>
                  <a:lnTo>
                    <a:pt x="506412" y="41275"/>
                  </a:lnTo>
                  <a:lnTo>
                    <a:pt x="493712" y="65087"/>
                  </a:lnTo>
                  <a:lnTo>
                    <a:pt x="517525" y="79375"/>
                  </a:lnTo>
                  <a:lnTo>
                    <a:pt x="539750" y="87312"/>
                  </a:lnTo>
                  <a:lnTo>
                    <a:pt x="561975" y="82550"/>
                  </a:lnTo>
                  <a:lnTo>
                    <a:pt x="576262" y="60325"/>
                  </a:lnTo>
                  <a:close/>
                </a:path>
              </a:pathLst>
            </a:custGeom>
            <a:solidFill>
              <a:srgbClr val="94524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817812" y="1631949"/>
              <a:ext cx="936625" cy="1098550"/>
            </a:xfrm>
            <a:custGeom>
              <a:rect l="l" t="t" r="r" b="b"/>
              <a:pathLst>
                <a:path w="936625" h="1098550">
                  <a:moveTo>
                    <a:pt x="298450" y="681037"/>
                  </a:moveTo>
                  <a:lnTo>
                    <a:pt x="255587" y="627062"/>
                  </a:lnTo>
                  <a:lnTo>
                    <a:pt x="203200" y="598487"/>
                  </a:lnTo>
                  <a:lnTo>
                    <a:pt x="188912" y="623887"/>
                  </a:lnTo>
                  <a:lnTo>
                    <a:pt x="141287" y="622300"/>
                  </a:lnTo>
                  <a:lnTo>
                    <a:pt x="61912" y="631825"/>
                  </a:lnTo>
                  <a:lnTo>
                    <a:pt x="7937" y="676275"/>
                  </a:lnTo>
                  <a:lnTo>
                    <a:pt x="0" y="700087"/>
                  </a:lnTo>
                  <a:lnTo>
                    <a:pt x="50800" y="714375"/>
                  </a:lnTo>
                  <a:lnTo>
                    <a:pt x="17462" y="695325"/>
                  </a:lnTo>
                  <a:lnTo>
                    <a:pt x="68453" y="663625"/>
                  </a:lnTo>
                  <a:lnTo>
                    <a:pt x="74612" y="681037"/>
                  </a:lnTo>
                  <a:lnTo>
                    <a:pt x="87312" y="700087"/>
                  </a:lnTo>
                  <a:lnTo>
                    <a:pt x="107950" y="700087"/>
                  </a:lnTo>
                  <a:lnTo>
                    <a:pt x="88900" y="673100"/>
                  </a:lnTo>
                  <a:lnTo>
                    <a:pt x="86728" y="657936"/>
                  </a:lnTo>
                  <a:lnTo>
                    <a:pt x="114300" y="655637"/>
                  </a:lnTo>
                  <a:lnTo>
                    <a:pt x="107950" y="682625"/>
                  </a:lnTo>
                  <a:lnTo>
                    <a:pt x="130175" y="679450"/>
                  </a:lnTo>
                  <a:lnTo>
                    <a:pt x="150812" y="655637"/>
                  </a:lnTo>
                  <a:lnTo>
                    <a:pt x="146050" y="688975"/>
                  </a:lnTo>
                  <a:lnTo>
                    <a:pt x="109537" y="703262"/>
                  </a:lnTo>
                  <a:lnTo>
                    <a:pt x="142875" y="704850"/>
                  </a:lnTo>
                  <a:lnTo>
                    <a:pt x="160337" y="687387"/>
                  </a:lnTo>
                  <a:lnTo>
                    <a:pt x="173037" y="654050"/>
                  </a:lnTo>
                  <a:lnTo>
                    <a:pt x="188912" y="657225"/>
                  </a:lnTo>
                  <a:lnTo>
                    <a:pt x="220662" y="703262"/>
                  </a:lnTo>
                  <a:lnTo>
                    <a:pt x="160337" y="760412"/>
                  </a:lnTo>
                  <a:lnTo>
                    <a:pt x="261937" y="720725"/>
                  </a:lnTo>
                  <a:lnTo>
                    <a:pt x="298450" y="681037"/>
                  </a:lnTo>
                  <a:close/>
                </a:path>
                <a:path w="936625" h="1098550">
                  <a:moveTo>
                    <a:pt x="739775" y="700087"/>
                  </a:moveTo>
                  <a:lnTo>
                    <a:pt x="687387" y="654050"/>
                  </a:lnTo>
                  <a:lnTo>
                    <a:pt x="587375" y="631825"/>
                  </a:lnTo>
                  <a:lnTo>
                    <a:pt x="527050" y="663575"/>
                  </a:lnTo>
                  <a:lnTo>
                    <a:pt x="534987" y="638175"/>
                  </a:lnTo>
                  <a:lnTo>
                    <a:pt x="606425" y="585787"/>
                  </a:lnTo>
                  <a:lnTo>
                    <a:pt x="514350" y="584200"/>
                  </a:lnTo>
                  <a:lnTo>
                    <a:pt x="439737" y="615950"/>
                  </a:lnTo>
                  <a:lnTo>
                    <a:pt x="407987" y="663575"/>
                  </a:lnTo>
                  <a:lnTo>
                    <a:pt x="411162" y="782637"/>
                  </a:lnTo>
                  <a:lnTo>
                    <a:pt x="441325" y="962025"/>
                  </a:lnTo>
                  <a:lnTo>
                    <a:pt x="442836" y="996238"/>
                  </a:lnTo>
                  <a:lnTo>
                    <a:pt x="425450" y="1016000"/>
                  </a:lnTo>
                  <a:lnTo>
                    <a:pt x="384175" y="1027112"/>
                  </a:lnTo>
                  <a:lnTo>
                    <a:pt x="336550" y="1014412"/>
                  </a:lnTo>
                  <a:lnTo>
                    <a:pt x="277812" y="1001712"/>
                  </a:lnTo>
                  <a:lnTo>
                    <a:pt x="242887" y="1008062"/>
                  </a:lnTo>
                  <a:lnTo>
                    <a:pt x="233362" y="1027112"/>
                  </a:lnTo>
                  <a:lnTo>
                    <a:pt x="255587" y="1042987"/>
                  </a:lnTo>
                  <a:lnTo>
                    <a:pt x="292100" y="1046162"/>
                  </a:lnTo>
                  <a:lnTo>
                    <a:pt x="331787" y="1050925"/>
                  </a:lnTo>
                  <a:lnTo>
                    <a:pt x="342900" y="1085850"/>
                  </a:lnTo>
                  <a:lnTo>
                    <a:pt x="379412" y="1098550"/>
                  </a:lnTo>
                  <a:lnTo>
                    <a:pt x="398462" y="1073150"/>
                  </a:lnTo>
                  <a:lnTo>
                    <a:pt x="460375" y="1069975"/>
                  </a:lnTo>
                  <a:lnTo>
                    <a:pt x="496887" y="1049337"/>
                  </a:lnTo>
                  <a:lnTo>
                    <a:pt x="544512" y="1055687"/>
                  </a:lnTo>
                  <a:lnTo>
                    <a:pt x="555625" y="1027112"/>
                  </a:lnTo>
                  <a:lnTo>
                    <a:pt x="534987" y="979487"/>
                  </a:lnTo>
                  <a:lnTo>
                    <a:pt x="489445" y="891667"/>
                  </a:lnTo>
                  <a:lnTo>
                    <a:pt x="474662" y="798512"/>
                  </a:lnTo>
                  <a:lnTo>
                    <a:pt x="487362" y="758825"/>
                  </a:lnTo>
                  <a:lnTo>
                    <a:pt x="527050" y="760412"/>
                  </a:lnTo>
                  <a:lnTo>
                    <a:pt x="527050" y="738187"/>
                  </a:lnTo>
                  <a:lnTo>
                    <a:pt x="557212" y="744537"/>
                  </a:lnTo>
                  <a:lnTo>
                    <a:pt x="523875" y="704850"/>
                  </a:lnTo>
                  <a:lnTo>
                    <a:pt x="561975" y="681037"/>
                  </a:lnTo>
                  <a:lnTo>
                    <a:pt x="569912" y="708025"/>
                  </a:lnTo>
                  <a:lnTo>
                    <a:pt x="603250" y="727075"/>
                  </a:lnTo>
                  <a:lnTo>
                    <a:pt x="581025" y="695325"/>
                  </a:lnTo>
                  <a:lnTo>
                    <a:pt x="587375" y="676275"/>
                  </a:lnTo>
                  <a:lnTo>
                    <a:pt x="611187" y="668337"/>
                  </a:lnTo>
                  <a:lnTo>
                    <a:pt x="603250" y="698500"/>
                  </a:lnTo>
                  <a:lnTo>
                    <a:pt x="625475" y="703262"/>
                  </a:lnTo>
                  <a:lnTo>
                    <a:pt x="647700" y="671512"/>
                  </a:lnTo>
                  <a:lnTo>
                    <a:pt x="690562" y="696912"/>
                  </a:lnTo>
                  <a:lnTo>
                    <a:pt x="709612" y="722312"/>
                  </a:lnTo>
                  <a:lnTo>
                    <a:pt x="739775" y="700087"/>
                  </a:lnTo>
                  <a:close/>
                </a:path>
                <a:path w="936625" h="1098550">
                  <a:moveTo>
                    <a:pt x="936625" y="331787"/>
                  </a:moveTo>
                  <a:lnTo>
                    <a:pt x="935037" y="304800"/>
                  </a:lnTo>
                  <a:lnTo>
                    <a:pt x="935037" y="290512"/>
                  </a:lnTo>
                  <a:lnTo>
                    <a:pt x="933450" y="284162"/>
                  </a:lnTo>
                  <a:lnTo>
                    <a:pt x="933450" y="268287"/>
                  </a:lnTo>
                  <a:lnTo>
                    <a:pt x="931862" y="263525"/>
                  </a:lnTo>
                  <a:lnTo>
                    <a:pt x="931862" y="247650"/>
                  </a:lnTo>
                  <a:lnTo>
                    <a:pt x="928687" y="233362"/>
                  </a:lnTo>
                  <a:lnTo>
                    <a:pt x="928687" y="225425"/>
                  </a:lnTo>
                  <a:lnTo>
                    <a:pt x="927100" y="217487"/>
                  </a:lnTo>
                  <a:lnTo>
                    <a:pt x="927100" y="196850"/>
                  </a:lnTo>
                  <a:lnTo>
                    <a:pt x="925512" y="192087"/>
                  </a:lnTo>
                  <a:lnTo>
                    <a:pt x="925512" y="182562"/>
                  </a:lnTo>
                  <a:lnTo>
                    <a:pt x="923925" y="174625"/>
                  </a:lnTo>
                  <a:lnTo>
                    <a:pt x="923925" y="168275"/>
                  </a:lnTo>
                  <a:lnTo>
                    <a:pt x="795337" y="0"/>
                  </a:lnTo>
                  <a:lnTo>
                    <a:pt x="769937" y="328612"/>
                  </a:lnTo>
                  <a:lnTo>
                    <a:pt x="769937" y="520700"/>
                  </a:lnTo>
                  <a:lnTo>
                    <a:pt x="800100" y="623887"/>
                  </a:lnTo>
                  <a:lnTo>
                    <a:pt x="795337" y="687387"/>
                  </a:lnTo>
                  <a:lnTo>
                    <a:pt x="831850" y="755650"/>
                  </a:lnTo>
                  <a:lnTo>
                    <a:pt x="831850" y="827087"/>
                  </a:lnTo>
                  <a:lnTo>
                    <a:pt x="800100" y="904875"/>
                  </a:lnTo>
                  <a:lnTo>
                    <a:pt x="782637" y="1039812"/>
                  </a:lnTo>
                  <a:lnTo>
                    <a:pt x="835025" y="1031875"/>
                  </a:lnTo>
                  <a:lnTo>
                    <a:pt x="863600" y="990600"/>
                  </a:lnTo>
                  <a:lnTo>
                    <a:pt x="885825" y="901700"/>
                  </a:lnTo>
                  <a:lnTo>
                    <a:pt x="925512" y="771525"/>
                  </a:lnTo>
                  <a:lnTo>
                    <a:pt x="935037" y="696912"/>
                  </a:lnTo>
                  <a:lnTo>
                    <a:pt x="922337" y="641350"/>
                  </a:lnTo>
                  <a:lnTo>
                    <a:pt x="877887" y="615950"/>
                  </a:lnTo>
                  <a:lnTo>
                    <a:pt x="911225" y="531812"/>
                  </a:lnTo>
                  <a:lnTo>
                    <a:pt x="936625" y="3317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13125" y="2290762"/>
              <a:ext cx="71437" cy="69850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2446337" y="1371599"/>
              <a:ext cx="1292225" cy="2078355"/>
            </a:xfrm>
            <a:custGeom>
              <a:rect l="l" t="t" r="r" b="b"/>
              <a:pathLst>
                <a:path w="1292225" h="2078354">
                  <a:moveTo>
                    <a:pt x="127000" y="1157287"/>
                  </a:moveTo>
                  <a:lnTo>
                    <a:pt x="90487" y="1090612"/>
                  </a:lnTo>
                  <a:lnTo>
                    <a:pt x="77787" y="995362"/>
                  </a:lnTo>
                  <a:lnTo>
                    <a:pt x="60325" y="1014412"/>
                  </a:lnTo>
                  <a:lnTo>
                    <a:pt x="55562" y="1079500"/>
                  </a:lnTo>
                  <a:lnTo>
                    <a:pt x="127000" y="1157287"/>
                  </a:lnTo>
                  <a:close/>
                </a:path>
                <a:path w="1292225" h="2078354">
                  <a:moveTo>
                    <a:pt x="196850" y="1066800"/>
                  </a:moveTo>
                  <a:lnTo>
                    <a:pt x="104775" y="868362"/>
                  </a:lnTo>
                  <a:lnTo>
                    <a:pt x="65087" y="885825"/>
                  </a:lnTo>
                  <a:lnTo>
                    <a:pt x="58737" y="981075"/>
                  </a:lnTo>
                  <a:lnTo>
                    <a:pt x="96837" y="900112"/>
                  </a:lnTo>
                  <a:lnTo>
                    <a:pt x="119062" y="966787"/>
                  </a:lnTo>
                  <a:lnTo>
                    <a:pt x="103187" y="1069975"/>
                  </a:lnTo>
                  <a:lnTo>
                    <a:pt x="127000" y="1117600"/>
                  </a:lnTo>
                  <a:lnTo>
                    <a:pt x="161925" y="1131887"/>
                  </a:lnTo>
                  <a:lnTo>
                    <a:pt x="144462" y="1069975"/>
                  </a:lnTo>
                  <a:lnTo>
                    <a:pt x="196850" y="1066800"/>
                  </a:lnTo>
                  <a:close/>
                </a:path>
                <a:path w="1292225" h="2078354">
                  <a:moveTo>
                    <a:pt x="625475" y="800620"/>
                  </a:moveTo>
                  <a:lnTo>
                    <a:pt x="487362" y="768350"/>
                  </a:lnTo>
                  <a:lnTo>
                    <a:pt x="395287" y="776427"/>
                  </a:lnTo>
                  <a:lnTo>
                    <a:pt x="339725" y="815136"/>
                  </a:lnTo>
                  <a:lnTo>
                    <a:pt x="306387" y="869975"/>
                  </a:lnTo>
                  <a:lnTo>
                    <a:pt x="403225" y="829652"/>
                  </a:lnTo>
                  <a:lnTo>
                    <a:pt x="479425" y="832878"/>
                  </a:lnTo>
                  <a:lnTo>
                    <a:pt x="557212" y="829652"/>
                  </a:lnTo>
                  <a:lnTo>
                    <a:pt x="625475" y="800620"/>
                  </a:lnTo>
                  <a:close/>
                </a:path>
                <a:path w="1292225" h="2078354">
                  <a:moveTo>
                    <a:pt x="960437" y="1444625"/>
                  </a:moveTo>
                  <a:lnTo>
                    <a:pt x="915987" y="1390650"/>
                  </a:lnTo>
                  <a:lnTo>
                    <a:pt x="863600" y="1416050"/>
                  </a:lnTo>
                  <a:lnTo>
                    <a:pt x="769937" y="1406525"/>
                  </a:lnTo>
                  <a:lnTo>
                    <a:pt x="728662" y="1420812"/>
                  </a:lnTo>
                  <a:lnTo>
                    <a:pt x="669925" y="1408112"/>
                  </a:lnTo>
                  <a:lnTo>
                    <a:pt x="538162" y="1408112"/>
                  </a:lnTo>
                  <a:lnTo>
                    <a:pt x="495300" y="1389062"/>
                  </a:lnTo>
                  <a:lnTo>
                    <a:pt x="468312" y="1444625"/>
                  </a:lnTo>
                  <a:lnTo>
                    <a:pt x="506412" y="1423987"/>
                  </a:lnTo>
                  <a:lnTo>
                    <a:pt x="584200" y="1477962"/>
                  </a:lnTo>
                  <a:lnTo>
                    <a:pt x="704850" y="1485900"/>
                  </a:lnTo>
                  <a:lnTo>
                    <a:pt x="636587" y="1471612"/>
                  </a:lnTo>
                  <a:lnTo>
                    <a:pt x="568325" y="1454150"/>
                  </a:lnTo>
                  <a:lnTo>
                    <a:pt x="563562" y="1430337"/>
                  </a:lnTo>
                  <a:lnTo>
                    <a:pt x="728662" y="1455737"/>
                  </a:lnTo>
                  <a:lnTo>
                    <a:pt x="887412" y="1439862"/>
                  </a:lnTo>
                  <a:lnTo>
                    <a:pt x="863600" y="1468437"/>
                  </a:lnTo>
                  <a:lnTo>
                    <a:pt x="714375" y="1501775"/>
                  </a:lnTo>
                  <a:lnTo>
                    <a:pt x="811212" y="1500187"/>
                  </a:lnTo>
                  <a:lnTo>
                    <a:pt x="836612" y="1519237"/>
                  </a:lnTo>
                  <a:lnTo>
                    <a:pt x="815975" y="1533525"/>
                  </a:lnTo>
                  <a:lnTo>
                    <a:pt x="722312" y="1549400"/>
                  </a:lnTo>
                  <a:lnTo>
                    <a:pt x="638175" y="1538287"/>
                  </a:lnTo>
                  <a:lnTo>
                    <a:pt x="588962" y="1543050"/>
                  </a:lnTo>
                  <a:lnTo>
                    <a:pt x="650875" y="1590675"/>
                  </a:lnTo>
                  <a:lnTo>
                    <a:pt x="814387" y="1587500"/>
                  </a:lnTo>
                  <a:lnTo>
                    <a:pt x="879475" y="1524000"/>
                  </a:lnTo>
                  <a:lnTo>
                    <a:pt x="908050" y="1455737"/>
                  </a:lnTo>
                  <a:lnTo>
                    <a:pt x="960437" y="1444625"/>
                  </a:lnTo>
                  <a:close/>
                </a:path>
                <a:path w="1292225" h="2078354">
                  <a:moveTo>
                    <a:pt x="1127125" y="844550"/>
                  </a:moveTo>
                  <a:lnTo>
                    <a:pt x="1082675" y="788987"/>
                  </a:lnTo>
                  <a:lnTo>
                    <a:pt x="1027112" y="784225"/>
                  </a:lnTo>
                  <a:lnTo>
                    <a:pt x="895350" y="798512"/>
                  </a:lnTo>
                  <a:lnTo>
                    <a:pt x="844550" y="887412"/>
                  </a:lnTo>
                  <a:lnTo>
                    <a:pt x="1055687" y="831850"/>
                  </a:lnTo>
                  <a:lnTo>
                    <a:pt x="1122362" y="877887"/>
                  </a:lnTo>
                  <a:lnTo>
                    <a:pt x="1127125" y="844550"/>
                  </a:lnTo>
                  <a:close/>
                </a:path>
                <a:path w="1292225" h="2078354">
                  <a:moveTo>
                    <a:pt x="1225550" y="1069975"/>
                  </a:moveTo>
                  <a:lnTo>
                    <a:pt x="1103312" y="1295400"/>
                  </a:lnTo>
                  <a:lnTo>
                    <a:pt x="1082675" y="1471612"/>
                  </a:lnTo>
                  <a:lnTo>
                    <a:pt x="1020762" y="1585912"/>
                  </a:lnTo>
                  <a:lnTo>
                    <a:pt x="963612" y="1674812"/>
                  </a:lnTo>
                  <a:lnTo>
                    <a:pt x="896493" y="1757972"/>
                  </a:lnTo>
                  <a:lnTo>
                    <a:pt x="771525" y="1795462"/>
                  </a:lnTo>
                  <a:lnTo>
                    <a:pt x="663575" y="1795462"/>
                  </a:lnTo>
                  <a:lnTo>
                    <a:pt x="600075" y="1778000"/>
                  </a:lnTo>
                  <a:lnTo>
                    <a:pt x="458787" y="1679575"/>
                  </a:lnTo>
                  <a:lnTo>
                    <a:pt x="346075" y="1603375"/>
                  </a:lnTo>
                  <a:lnTo>
                    <a:pt x="277812" y="1420812"/>
                  </a:lnTo>
                  <a:lnTo>
                    <a:pt x="331787" y="1643062"/>
                  </a:lnTo>
                  <a:lnTo>
                    <a:pt x="382587" y="1674812"/>
                  </a:lnTo>
                  <a:lnTo>
                    <a:pt x="420687" y="1695450"/>
                  </a:lnTo>
                  <a:lnTo>
                    <a:pt x="604837" y="1841500"/>
                  </a:lnTo>
                  <a:lnTo>
                    <a:pt x="777875" y="1851025"/>
                  </a:lnTo>
                  <a:lnTo>
                    <a:pt x="884694" y="1778698"/>
                  </a:lnTo>
                  <a:lnTo>
                    <a:pt x="827087" y="1909762"/>
                  </a:lnTo>
                  <a:lnTo>
                    <a:pt x="757237" y="1979612"/>
                  </a:lnTo>
                  <a:lnTo>
                    <a:pt x="733425" y="2078037"/>
                  </a:lnTo>
                  <a:lnTo>
                    <a:pt x="877887" y="1979612"/>
                  </a:lnTo>
                  <a:lnTo>
                    <a:pt x="958850" y="1874837"/>
                  </a:lnTo>
                  <a:lnTo>
                    <a:pt x="1127125" y="1692275"/>
                  </a:lnTo>
                  <a:lnTo>
                    <a:pt x="1106487" y="1546225"/>
                  </a:lnTo>
                  <a:lnTo>
                    <a:pt x="1169987" y="1317625"/>
                  </a:lnTo>
                  <a:lnTo>
                    <a:pt x="1225550" y="1069975"/>
                  </a:lnTo>
                  <a:close/>
                </a:path>
                <a:path w="1292225" h="2078354">
                  <a:moveTo>
                    <a:pt x="1292225" y="415925"/>
                  </a:moveTo>
                  <a:lnTo>
                    <a:pt x="1190625" y="257175"/>
                  </a:lnTo>
                  <a:lnTo>
                    <a:pt x="1060450" y="120650"/>
                  </a:lnTo>
                  <a:lnTo>
                    <a:pt x="852487" y="28575"/>
                  </a:lnTo>
                  <a:lnTo>
                    <a:pt x="584200" y="0"/>
                  </a:lnTo>
                  <a:lnTo>
                    <a:pt x="476250" y="31750"/>
                  </a:lnTo>
                  <a:lnTo>
                    <a:pt x="346075" y="139700"/>
                  </a:lnTo>
                  <a:lnTo>
                    <a:pt x="346075" y="140576"/>
                  </a:lnTo>
                  <a:lnTo>
                    <a:pt x="204787" y="155575"/>
                  </a:lnTo>
                  <a:lnTo>
                    <a:pt x="49212" y="320675"/>
                  </a:lnTo>
                  <a:lnTo>
                    <a:pt x="0" y="557212"/>
                  </a:lnTo>
                  <a:lnTo>
                    <a:pt x="52717" y="808761"/>
                  </a:lnTo>
                  <a:lnTo>
                    <a:pt x="25400" y="820750"/>
                  </a:lnTo>
                  <a:lnTo>
                    <a:pt x="3175" y="976325"/>
                  </a:lnTo>
                  <a:lnTo>
                    <a:pt x="33337" y="1109675"/>
                  </a:lnTo>
                  <a:lnTo>
                    <a:pt x="90487" y="1182700"/>
                  </a:lnTo>
                  <a:lnTo>
                    <a:pt x="109537" y="1303350"/>
                  </a:lnTo>
                  <a:lnTo>
                    <a:pt x="169862" y="1338275"/>
                  </a:lnTo>
                  <a:lnTo>
                    <a:pt x="207060" y="1331125"/>
                  </a:lnTo>
                  <a:lnTo>
                    <a:pt x="217487" y="1450987"/>
                  </a:lnTo>
                  <a:lnTo>
                    <a:pt x="230187" y="1519250"/>
                  </a:lnTo>
                  <a:lnTo>
                    <a:pt x="231775" y="1585925"/>
                  </a:lnTo>
                  <a:lnTo>
                    <a:pt x="234950" y="1668475"/>
                  </a:lnTo>
                  <a:lnTo>
                    <a:pt x="312737" y="1754200"/>
                  </a:lnTo>
                  <a:lnTo>
                    <a:pt x="244475" y="1431937"/>
                  </a:lnTo>
                  <a:lnTo>
                    <a:pt x="209600" y="1280426"/>
                  </a:lnTo>
                  <a:lnTo>
                    <a:pt x="207962" y="1227150"/>
                  </a:lnTo>
                  <a:lnTo>
                    <a:pt x="200685" y="1241704"/>
                  </a:lnTo>
                  <a:lnTo>
                    <a:pt x="198437" y="1231912"/>
                  </a:lnTo>
                  <a:lnTo>
                    <a:pt x="199491" y="1244092"/>
                  </a:lnTo>
                  <a:lnTo>
                    <a:pt x="176212" y="1290650"/>
                  </a:lnTo>
                  <a:lnTo>
                    <a:pt x="136525" y="1274775"/>
                  </a:lnTo>
                  <a:lnTo>
                    <a:pt x="122237" y="1239850"/>
                  </a:lnTo>
                  <a:lnTo>
                    <a:pt x="115887" y="1179525"/>
                  </a:lnTo>
                  <a:lnTo>
                    <a:pt x="46037" y="1085862"/>
                  </a:lnTo>
                  <a:lnTo>
                    <a:pt x="41275" y="947750"/>
                  </a:lnTo>
                  <a:lnTo>
                    <a:pt x="58737" y="839800"/>
                  </a:lnTo>
                  <a:lnTo>
                    <a:pt x="100012" y="820750"/>
                  </a:lnTo>
                  <a:lnTo>
                    <a:pt x="178892" y="908405"/>
                  </a:lnTo>
                  <a:lnTo>
                    <a:pt x="201612" y="1014412"/>
                  </a:lnTo>
                  <a:lnTo>
                    <a:pt x="219075" y="923925"/>
                  </a:lnTo>
                  <a:lnTo>
                    <a:pt x="211137" y="823912"/>
                  </a:lnTo>
                  <a:lnTo>
                    <a:pt x="274637" y="612775"/>
                  </a:lnTo>
                  <a:lnTo>
                    <a:pt x="185737" y="688975"/>
                  </a:lnTo>
                  <a:lnTo>
                    <a:pt x="244475" y="542925"/>
                  </a:lnTo>
                  <a:lnTo>
                    <a:pt x="176212" y="549275"/>
                  </a:lnTo>
                  <a:lnTo>
                    <a:pt x="292100" y="423862"/>
                  </a:lnTo>
                  <a:lnTo>
                    <a:pt x="361950" y="376237"/>
                  </a:lnTo>
                  <a:lnTo>
                    <a:pt x="512762" y="406400"/>
                  </a:lnTo>
                  <a:lnTo>
                    <a:pt x="496887" y="325437"/>
                  </a:lnTo>
                  <a:lnTo>
                    <a:pt x="738187" y="493712"/>
                  </a:lnTo>
                  <a:lnTo>
                    <a:pt x="765175" y="442912"/>
                  </a:lnTo>
                  <a:lnTo>
                    <a:pt x="915987" y="528637"/>
                  </a:lnTo>
                  <a:lnTo>
                    <a:pt x="738187" y="392112"/>
                  </a:lnTo>
                  <a:lnTo>
                    <a:pt x="704850" y="419100"/>
                  </a:lnTo>
                  <a:lnTo>
                    <a:pt x="503237" y="276225"/>
                  </a:lnTo>
                  <a:lnTo>
                    <a:pt x="466725" y="320675"/>
                  </a:lnTo>
                  <a:lnTo>
                    <a:pt x="400050" y="261937"/>
                  </a:lnTo>
                  <a:lnTo>
                    <a:pt x="254000" y="257175"/>
                  </a:lnTo>
                  <a:lnTo>
                    <a:pt x="250825" y="357187"/>
                  </a:lnTo>
                  <a:lnTo>
                    <a:pt x="153987" y="485775"/>
                  </a:lnTo>
                  <a:lnTo>
                    <a:pt x="150812" y="423862"/>
                  </a:lnTo>
                  <a:lnTo>
                    <a:pt x="87312" y="557212"/>
                  </a:lnTo>
                  <a:lnTo>
                    <a:pt x="77787" y="457200"/>
                  </a:lnTo>
                  <a:lnTo>
                    <a:pt x="127000" y="334962"/>
                  </a:lnTo>
                  <a:lnTo>
                    <a:pt x="73025" y="357187"/>
                  </a:lnTo>
                  <a:lnTo>
                    <a:pt x="166687" y="228600"/>
                  </a:lnTo>
                  <a:lnTo>
                    <a:pt x="346075" y="152666"/>
                  </a:lnTo>
                  <a:lnTo>
                    <a:pt x="346075" y="217487"/>
                  </a:lnTo>
                  <a:lnTo>
                    <a:pt x="533400" y="271462"/>
                  </a:lnTo>
                  <a:lnTo>
                    <a:pt x="412750" y="196850"/>
                  </a:lnTo>
                  <a:lnTo>
                    <a:pt x="479425" y="147637"/>
                  </a:lnTo>
                  <a:lnTo>
                    <a:pt x="676275" y="139700"/>
                  </a:lnTo>
                  <a:lnTo>
                    <a:pt x="542925" y="93662"/>
                  </a:lnTo>
                  <a:lnTo>
                    <a:pt x="788987" y="93662"/>
                  </a:lnTo>
                  <a:lnTo>
                    <a:pt x="939800" y="222250"/>
                  </a:lnTo>
                  <a:lnTo>
                    <a:pt x="822325" y="196850"/>
                  </a:lnTo>
                  <a:lnTo>
                    <a:pt x="898525" y="311150"/>
                  </a:lnTo>
                  <a:lnTo>
                    <a:pt x="735012" y="204787"/>
                  </a:lnTo>
                  <a:lnTo>
                    <a:pt x="587375" y="196850"/>
                  </a:lnTo>
                  <a:lnTo>
                    <a:pt x="688975" y="339725"/>
                  </a:lnTo>
                  <a:lnTo>
                    <a:pt x="684212" y="249237"/>
                  </a:lnTo>
                  <a:lnTo>
                    <a:pt x="852487" y="347662"/>
                  </a:lnTo>
                  <a:lnTo>
                    <a:pt x="952500" y="476250"/>
                  </a:lnTo>
                  <a:lnTo>
                    <a:pt x="819150" y="423862"/>
                  </a:lnTo>
                  <a:lnTo>
                    <a:pt x="939800" y="547687"/>
                  </a:lnTo>
                  <a:lnTo>
                    <a:pt x="1120775" y="606425"/>
                  </a:lnTo>
                  <a:lnTo>
                    <a:pt x="1252537" y="663575"/>
                  </a:lnTo>
                  <a:lnTo>
                    <a:pt x="1292225" y="4159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/>
          <p:nvPr/>
        </p:nvSpPr>
        <p:spPr>
          <a:xfrm>
            <a:off x="4133850" y="3900487"/>
            <a:ext cx="205104" cy="1170305"/>
          </a:xfrm>
          <a:custGeom>
            <a:rect l="l" t="t" r="r" b="b"/>
            <a:pathLst>
              <a:path w="205102" h="1170304">
                <a:moveTo>
                  <a:pt x="182562" y="1169987"/>
                </a:moveTo>
                <a:lnTo>
                  <a:pt x="166687" y="898525"/>
                </a:lnTo>
                <a:lnTo>
                  <a:pt x="176212" y="636587"/>
                </a:lnTo>
                <a:lnTo>
                  <a:pt x="153987" y="611187"/>
                </a:lnTo>
                <a:lnTo>
                  <a:pt x="101600" y="538162"/>
                </a:lnTo>
                <a:lnTo>
                  <a:pt x="119062" y="715962"/>
                </a:lnTo>
                <a:lnTo>
                  <a:pt x="14287" y="750887"/>
                </a:lnTo>
                <a:lnTo>
                  <a:pt x="0" y="866775"/>
                </a:lnTo>
                <a:lnTo>
                  <a:pt x="182562" y="1169987"/>
                </a:lnTo>
                <a:close/>
              </a:path>
              <a:path w="205102" h="1170304">
                <a:moveTo>
                  <a:pt x="204787" y="84137"/>
                </a:moveTo>
                <a:lnTo>
                  <a:pt x="158750" y="0"/>
                </a:lnTo>
                <a:lnTo>
                  <a:pt x="125412" y="180975"/>
                </a:lnTo>
                <a:lnTo>
                  <a:pt x="106362" y="384175"/>
                </a:lnTo>
                <a:lnTo>
                  <a:pt x="106362" y="512762"/>
                </a:lnTo>
                <a:lnTo>
                  <a:pt x="153987" y="323850"/>
                </a:lnTo>
                <a:lnTo>
                  <a:pt x="176212" y="219075"/>
                </a:lnTo>
                <a:lnTo>
                  <a:pt x="182562" y="153987"/>
                </a:lnTo>
                <a:lnTo>
                  <a:pt x="204787" y="841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406525" y="3019424"/>
            <a:ext cx="1466850" cy="2786380"/>
          </a:xfrm>
          <a:custGeom>
            <a:rect l="l" t="t" r="r" b="b"/>
            <a:pathLst>
              <a:path w="1466850" h="2786379">
                <a:moveTo>
                  <a:pt x="177812" y="731837"/>
                </a:moveTo>
                <a:lnTo>
                  <a:pt x="36842" y="914400"/>
                </a:lnTo>
                <a:lnTo>
                  <a:pt x="14414" y="1304925"/>
                </a:lnTo>
                <a:lnTo>
                  <a:pt x="0" y="1697037"/>
                </a:lnTo>
                <a:lnTo>
                  <a:pt x="17614" y="2063750"/>
                </a:lnTo>
                <a:lnTo>
                  <a:pt x="96113" y="2747962"/>
                </a:lnTo>
                <a:lnTo>
                  <a:pt x="164998" y="2754312"/>
                </a:lnTo>
                <a:lnTo>
                  <a:pt x="96113" y="1944687"/>
                </a:lnTo>
                <a:lnTo>
                  <a:pt x="155384" y="1516062"/>
                </a:lnTo>
                <a:lnTo>
                  <a:pt x="88099" y="1101725"/>
                </a:lnTo>
                <a:lnTo>
                  <a:pt x="177812" y="731837"/>
                </a:lnTo>
                <a:close/>
              </a:path>
              <a:path w="1466850" h="2786379">
                <a:moveTo>
                  <a:pt x="1144587" y="2786062"/>
                </a:moveTo>
                <a:lnTo>
                  <a:pt x="906462" y="2335212"/>
                </a:lnTo>
                <a:lnTo>
                  <a:pt x="846137" y="1884362"/>
                </a:lnTo>
                <a:lnTo>
                  <a:pt x="800100" y="1517650"/>
                </a:lnTo>
                <a:lnTo>
                  <a:pt x="563562" y="1011237"/>
                </a:lnTo>
                <a:lnTo>
                  <a:pt x="357187" y="830262"/>
                </a:lnTo>
                <a:lnTo>
                  <a:pt x="401637" y="938212"/>
                </a:lnTo>
                <a:lnTo>
                  <a:pt x="476250" y="1112837"/>
                </a:lnTo>
                <a:lnTo>
                  <a:pt x="703262" y="1450975"/>
                </a:lnTo>
                <a:lnTo>
                  <a:pt x="652462" y="1800225"/>
                </a:lnTo>
                <a:lnTo>
                  <a:pt x="757237" y="2043112"/>
                </a:lnTo>
                <a:lnTo>
                  <a:pt x="368300" y="1800225"/>
                </a:lnTo>
                <a:lnTo>
                  <a:pt x="652462" y="2176462"/>
                </a:lnTo>
                <a:lnTo>
                  <a:pt x="396875" y="2165350"/>
                </a:lnTo>
                <a:lnTo>
                  <a:pt x="361950" y="2259012"/>
                </a:lnTo>
                <a:lnTo>
                  <a:pt x="757237" y="2362200"/>
                </a:lnTo>
                <a:lnTo>
                  <a:pt x="677862" y="2513012"/>
                </a:lnTo>
                <a:lnTo>
                  <a:pt x="881062" y="2720975"/>
                </a:lnTo>
                <a:lnTo>
                  <a:pt x="1144587" y="2786062"/>
                </a:lnTo>
                <a:close/>
              </a:path>
              <a:path w="1466850" h="2786379">
                <a:moveTo>
                  <a:pt x="1466850" y="2763837"/>
                </a:moveTo>
                <a:lnTo>
                  <a:pt x="1250950" y="1784350"/>
                </a:lnTo>
                <a:lnTo>
                  <a:pt x="1144587" y="1155700"/>
                </a:lnTo>
                <a:lnTo>
                  <a:pt x="1338262" y="828675"/>
                </a:lnTo>
                <a:lnTo>
                  <a:pt x="1136650" y="735012"/>
                </a:lnTo>
                <a:lnTo>
                  <a:pt x="1098550" y="158750"/>
                </a:lnTo>
                <a:lnTo>
                  <a:pt x="1281112" y="0"/>
                </a:lnTo>
                <a:lnTo>
                  <a:pt x="1047750" y="134937"/>
                </a:lnTo>
                <a:lnTo>
                  <a:pt x="954087" y="222250"/>
                </a:lnTo>
                <a:lnTo>
                  <a:pt x="212712" y="673100"/>
                </a:lnTo>
                <a:lnTo>
                  <a:pt x="1039812" y="254000"/>
                </a:lnTo>
                <a:lnTo>
                  <a:pt x="1052512" y="828675"/>
                </a:lnTo>
                <a:lnTo>
                  <a:pt x="1249362" y="884237"/>
                </a:lnTo>
                <a:lnTo>
                  <a:pt x="1000125" y="1147762"/>
                </a:lnTo>
                <a:lnTo>
                  <a:pt x="1190625" y="1892300"/>
                </a:lnTo>
                <a:lnTo>
                  <a:pt x="1206500" y="2776537"/>
                </a:lnTo>
                <a:lnTo>
                  <a:pt x="1466850" y="27638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676525" y="2959099"/>
            <a:ext cx="1554480" cy="2863850"/>
          </a:xfrm>
          <a:custGeom>
            <a:rect l="l" t="t" r="r" b="b"/>
            <a:pathLst>
              <a:path w="1554479" h="2863850">
                <a:moveTo>
                  <a:pt x="966787" y="104775"/>
                </a:moveTo>
                <a:lnTo>
                  <a:pt x="879475" y="0"/>
                </a:lnTo>
                <a:lnTo>
                  <a:pt x="831710" y="240614"/>
                </a:lnTo>
                <a:lnTo>
                  <a:pt x="647700" y="685800"/>
                </a:lnTo>
                <a:lnTo>
                  <a:pt x="495300" y="506412"/>
                </a:lnTo>
                <a:lnTo>
                  <a:pt x="485381" y="517740"/>
                </a:lnTo>
                <a:lnTo>
                  <a:pt x="485381" y="639495"/>
                </a:lnTo>
                <a:lnTo>
                  <a:pt x="481012" y="808050"/>
                </a:lnTo>
                <a:lnTo>
                  <a:pt x="438391" y="760526"/>
                </a:lnTo>
                <a:lnTo>
                  <a:pt x="438391" y="1860994"/>
                </a:lnTo>
                <a:lnTo>
                  <a:pt x="320675" y="981075"/>
                </a:lnTo>
                <a:lnTo>
                  <a:pt x="320675" y="738924"/>
                </a:lnTo>
                <a:lnTo>
                  <a:pt x="372529" y="707618"/>
                </a:lnTo>
                <a:lnTo>
                  <a:pt x="427037" y="841387"/>
                </a:lnTo>
                <a:lnTo>
                  <a:pt x="438391" y="1860994"/>
                </a:lnTo>
                <a:lnTo>
                  <a:pt x="438391" y="760526"/>
                </a:lnTo>
                <a:lnTo>
                  <a:pt x="384492" y="700405"/>
                </a:lnTo>
                <a:lnTo>
                  <a:pt x="485381" y="639495"/>
                </a:lnTo>
                <a:lnTo>
                  <a:pt x="485381" y="517740"/>
                </a:lnTo>
                <a:lnTo>
                  <a:pt x="316445" y="710476"/>
                </a:lnTo>
                <a:lnTo>
                  <a:pt x="0" y="60325"/>
                </a:lnTo>
                <a:lnTo>
                  <a:pt x="212725" y="831850"/>
                </a:lnTo>
                <a:lnTo>
                  <a:pt x="365125" y="2260600"/>
                </a:lnTo>
                <a:lnTo>
                  <a:pt x="327025" y="2816225"/>
                </a:lnTo>
                <a:lnTo>
                  <a:pt x="449249" y="2836075"/>
                </a:lnTo>
                <a:lnTo>
                  <a:pt x="449262" y="2836875"/>
                </a:lnTo>
                <a:lnTo>
                  <a:pt x="457441" y="2837408"/>
                </a:lnTo>
                <a:lnTo>
                  <a:pt x="571500" y="2855912"/>
                </a:lnTo>
                <a:lnTo>
                  <a:pt x="569976" y="2844584"/>
                </a:lnTo>
                <a:lnTo>
                  <a:pt x="747712" y="2855925"/>
                </a:lnTo>
                <a:lnTo>
                  <a:pt x="588962" y="873137"/>
                </a:lnTo>
                <a:lnTo>
                  <a:pt x="495300" y="1982800"/>
                </a:lnTo>
                <a:lnTo>
                  <a:pt x="503237" y="873137"/>
                </a:lnTo>
                <a:lnTo>
                  <a:pt x="603250" y="815987"/>
                </a:lnTo>
                <a:lnTo>
                  <a:pt x="598157" y="732497"/>
                </a:lnTo>
                <a:lnTo>
                  <a:pt x="639762" y="792162"/>
                </a:lnTo>
                <a:lnTo>
                  <a:pt x="783158" y="546785"/>
                </a:lnTo>
                <a:lnTo>
                  <a:pt x="701675" y="1370012"/>
                </a:lnTo>
                <a:lnTo>
                  <a:pt x="755650" y="2774950"/>
                </a:lnTo>
                <a:lnTo>
                  <a:pt x="817562" y="1509712"/>
                </a:lnTo>
                <a:lnTo>
                  <a:pt x="966787" y="104775"/>
                </a:lnTo>
                <a:close/>
              </a:path>
              <a:path w="1554479" h="2863850">
                <a:moveTo>
                  <a:pt x="1554162" y="1592262"/>
                </a:moveTo>
                <a:lnTo>
                  <a:pt x="1248702" y="1535112"/>
                </a:lnTo>
                <a:lnTo>
                  <a:pt x="1355293" y="841375"/>
                </a:lnTo>
                <a:lnTo>
                  <a:pt x="1170749" y="815975"/>
                </a:lnTo>
                <a:lnTo>
                  <a:pt x="1339380" y="693737"/>
                </a:lnTo>
                <a:lnTo>
                  <a:pt x="1240751" y="257175"/>
                </a:lnTo>
                <a:lnTo>
                  <a:pt x="1224838" y="677862"/>
                </a:lnTo>
                <a:lnTo>
                  <a:pt x="1056195" y="873125"/>
                </a:lnTo>
                <a:lnTo>
                  <a:pt x="1239151" y="906462"/>
                </a:lnTo>
                <a:lnTo>
                  <a:pt x="817562" y="2863850"/>
                </a:lnTo>
                <a:lnTo>
                  <a:pt x="1048245" y="2855912"/>
                </a:lnTo>
                <a:lnTo>
                  <a:pt x="1208925" y="1712912"/>
                </a:lnTo>
                <a:lnTo>
                  <a:pt x="1554162" y="15922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object 21"/>
          <p:cNvPicPr/>
          <p:nvPr/>
        </p:nvPicPr>
        <p:blipFill>
          <a:blip r:embed="rId3"/>
          <a:stretch>
            <a:fillRect/>
          </a:stretch>
        </p:blipFill>
        <p:spPr>
          <a:xfrm>
            <a:off x="2570162" y="1554162"/>
            <a:ext cx="196850" cy="193675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2928937" y="1468437"/>
            <a:ext cx="421005" cy="342900"/>
          </a:xfrm>
          <a:custGeom>
            <a:rect l="l" t="t" r="r" b="b"/>
            <a:pathLst>
              <a:path w="421004" h="342900">
                <a:moveTo>
                  <a:pt x="358775" y="79375"/>
                </a:moveTo>
                <a:lnTo>
                  <a:pt x="303212" y="22225"/>
                </a:lnTo>
                <a:lnTo>
                  <a:pt x="192087" y="0"/>
                </a:lnTo>
                <a:lnTo>
                  <a:pt x="242887" y="47625"/>
                </a:lnTo>
                <a:lnTo>
                  <a:pt x="0" y="79375"/>
                </a:lnTo>
                <a:lnTo>
                  <a:pt x="207962" y="76200"/>
                </a:lnTo>
                <a:lnTo>
                  <a:pt x="342900" y="139700"/>
                </a:lnTo>
                <a:lnTo>
                  <a:pt x="287337" y="79375"/>
                </a:lnTo>
                <a:lnTo>
                  <a:pt x="358775" y="79375"/>
                </a:lnTo>
                <a:close/>
              </a:path>
              <a:path w="421004" h="342900">
                <a:moveTo>
                  <a:pt x="420687" y="342900"/>
                </a:moveTo>
                <a:lnTo>
                  <a:pt x="232549" y="198437"/>
                </a:lnTo>
                <a:lnTo>
                  <a:pt x="243713" y="247650"/>
                </a:lnTo>
                <a:lnTo>
                  <a:pt x="50800" y="117475"/>
                </a:lnTo>
                <a:lnTo>
                  <a:pt x="146456" y="227012"/>
                </a:lnTo>
                <a:lnTo>
                  <a:pt x="253276" y="274637"/>
                </a:lnTo>
                <a:lnTo>
                  <a:pt x="420687" y="342900"/>
                </a:lnTo>
                <a:close/>
              </a:path>
            </a:pathLst>
          </a:custGeom>
          <a:solidFill>
            <a:srgbClr val="D1BD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600200" y="4133849"/>
            <a:ext cx="396875" cy="675005"/>
          </a:xfrm>
          <a:custGeom>
            <a:rect l="l" t="t" r="r" b="b"/>
            <a:pathLst>
              <a:path w="396875" h="675004">
                <a:moveTo>
                  <a:pt x="396875" y="674687"/>
                </a:moveTo>
                <a:lnTo>
                  <a:pt x="184150" y="449262"/>
                </a:lnTo>
                <a:lnTo>
                  <a:pt x="0" y="0"/>
                </a:lnTo>
                <a:lnTo>
                  <a:pt x="265112" y="376237"/>
                </a:lnTo>
                <a:lnTo>
                  <a:pt x="396875" y="6746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4381500" y="3441699"/>
            <a:ext cx="627380" cy="1562100"/>
            <a:chOff x="4381500" y="3441699"/>
            <a:chExt cx="627380" cy="1562100"/>
          </a:xfrm>
        </p:grpSpPr>
        <p:sp>
          <p:nvSpPr>
            <p:cNvPr id="25" name="object 25"/>
            <p:cNvSpPr/>
            <p:nvPr/>
          </p:nvSpPr>
          <p:spPr>
            <a:xfrm>
              <a:off x="4381500" y="3441699"/>
              <a:ext cx="627380" cy="1562100"/>
            </a:xfrm>
            <a:custGeom>
              <a:rect l="l" t="t" r="r" b="b"/>
              <a:pathLst>
                <a:path w="627379" h="1562100">
                  <a:moveTo>
                    <a:pt x="627062" y="254000"/>
                  </a:moveTo>
                  <a:lnTo>
                    <a:pt x="552450" y="103187"/>
                  </a:lnTo>
                  <a:lnTo>
                    <a:pt x="547687" y="100863"/>
                  </a:lnTo>
                  <a:lnTo>
                    <a:pt x="547687" y="206375"/>
                  </a:lnTo>
                  <a:lnTo>
                    <a:pt x="460298" y="280657"/>
                  </a:lnTo>
                  <a:lnTo>
                    <a:pt x="375932" y="216141"/>
                  </a:lnTo>
                  <a:lnTo>
                    <a:pt x="387350" y="214312"/>
                  </a:lnTo>
                  <a:lnTo>
                    <a:pt x="306387" y="190500"/>
                  </a:lnTo>
                  <a:lnTo>
                    <a:pt x="269875" y="147637"/>
                  </a:lnTo>
                  <a:lnTo>
                    <a:pt x="309562" y="92075"/>
                  </a:lnTo>
                  <a:lnTo>
                    <a:pt x="406400" y="85725"/>
                  </a:lnTo>
                  <a:lnTo>
                    <a:pt x="515937" y="133350"/>
                  </a:lnTo>
                  <a:lnTo>
                    <a:pt x="547687" y="206375"/>
                  </a:lnTo>
                  <a:lnTo>
                    <a:pt x="547687" y="100863"/>
                  </a:lnTo>
                  <a:lnTo>
                    <a:pt x="484187" y="69850"/>
                  </a:lnTo>
                  <a:lnTo>
                    <a:pt x="344487" y="31750"/>
                  </a:lnTo>
                  <a:lnTo>
                    <a:pt x="204787" y="0"/>
                  </a:lnTo>
                  <a:lnTo>
                    <a:pt x="228600" y="131762"/>
                  </a:lnTo>
                  <a:lnTo>
                    <a:pt x="179387" y="247650"/>
                  </a:lnTo>
                  <a:lnTo>
                    <a:pt x="257835" y="235077"/>
                  </a:lnTo>
                  <a:lnTo>
                    <a:pt x="211137" y="287337"/>
                  </a:lnTo>
                  <a:lnTo>
                    <a:pt x="261937" y="263525"/>
                  </a:lnTo>
                  <a:lnTo>
                    <a:pt x="349250" y="236537"/>
                  </a:lnTo>
                  <a:lnTo>
                    <a:pt x="463550" y="357187"/>
                  </a:lnTo>
                  <a:lnTo>
                    <a:pt x="433387" y="404812"/>
                  </a:lnTo>
                  <a:lnTo>
                    <a:pt x="331787" y="404812"/>
                  </a:lnTo>
                  <a:lnTo>
                    <a:pt x="230187" y="431800"/>
                  </a:lnTo>
                  <a:lnTo>
                    <a:pt x="88900" y="547687"/>
                  </a:lnTo>
                  <a:lnTo>
                    <a:pt x="0" y="539750"/>
                  </a:lnTo>
                  <a:lnTo>
                    <a:pt x="58737" y="647700"/>
                  </a:lnTo>
                  <a:lnTo>
                    <a:pt x="88900" y="695325"/>
                  </a:lnTo>
                  <a:lnTo>
                    <a:pt x="146050" y="700087"/>
                  </a:lnTo>
                  <a:lnTo>
                    <a:pt x="88900" y="639762"/>
                  </a:lnTo>
                  <a:lnTo>
                    <a:pt x="142875" y="555625"/>
                  </a:lnTo>
                  <a:lnTo>
                    <a:pt x="222250" y="484187"/>
                  </a:lnTo>
                  <a:lnTo>
                    <a:pt x="381000" y="431800"/>
                  </a:lnTo>
                  <a:lnTo>
                    <a:pt x="463550" y="484187"/>
                  </a:lnTo>
                  <a:lnTo>
                    <a:pt x="446087" y="565150"/>
                  </a:lnTo>
                  <a:lnTo>
                    <a:pt x="284162" y="574675"/>
                  </a:lnTo>
                  <a:lnTo>
                    <a:pt x="222250" y="615950"/>
                  </a:lnTo>
                  <a:lnTo>
                    <a:pt x="165100" y="692150"/>
                  </a:lnTo>
                  <a:lnTo>
                    <a:pt x="309562" y="611187"/>
                  </a:lnTo>
                  <a:lnTo>
                    <a:pt x="428625" y="606425"/>
                  </a:lnTo>
                  <a:lnTo>
                    <a:pt x="500062" y="685800"/>
                  </a:lnTo>
                  <a:lnTo>
                    <a:pt x="450850" y="781050"/>
                  </a:lnTo>
                  <a:lnTo>
                    <a:pt x="366712" y="784225"/>
                  </a:lnTo>
                  <a:lnTo>
                    <a:pt x="396875" y="723900"/>
                  </a:lnTo>
                  <a:lnTo>
                    <a:pt x="261937" y="771525"/>
                  </a:lnTo>
                  <a:lnTo>
                    <a:pt x="193675" y="776287"/>
                  </a:lnTo>
                  <a:lnTo>
                    <a:pt x="117475" y="763587"/>
                  </a:lnTo>
                  <a:lnTo>
                    <a:pt x="168275" y="819150"/>
                  </a:lnTo>
                  <a:lnTo>
                    <a:pt x="307975" y="803275"/>
                  </a:lnTo>
                  <a:lnTo>
                    <a:pt x="436562" y="831850"/>
                  </a:lnTo>
                  <a:lnTo>
                    <a:pt x="287337" y="846137"/>
                  </a:lnTo>
                  <a:lnTo>
                    <a:pt x="406400" y="893762"/>
                  </a:lnTo>
                  <a:lnTo>
                    <a:pt x="290512" y="1035050"/>
                  </a:lnTo>
                  <a:lnTo>
                    <a:pt x="119062" y="1047750"/>
                  </a:lnTo>
                  <a:lnTo>
                    <a:pt x="242887" y="1138237"/>
                  </a:lnTo>
                  <a:lnTo>
                    <a:pt x="228600" y="1362075"/>
                  </a:lnTo>
                  <a:lnTo>
                    <a:pt x="107950" y="1562100"/>
                  </a:lnTo>
                  <a:lnTo>
                    <a:pt x="230187" y="1470025"/>
                  </a:lnTo>
                  <a:lnTo>
                    <a:pt x="349250" y="1343025"/>
                  </a:lnTo>
                  <a:lnTo>
                    <a:pt x="344487" y="1141412"/>
                  </a:lnTo>
                  <a:lnTo>
                    <a:pt x="458787" y="1011237"/>
                  </a:lnTo>
                  <a:lnTo>
                    <a:pt x="477837" y="893762"/>
                  </a:lnTo>
                  <a:lnTo>
                    <a:pt x="552450" y="738187"/>
                  </a:lnTo>
                  <a:lnTo>
                    <a:pt x="534987" y="620712"/>
                  </a:lnTo>
                  <a:lnTo>
                    <a:pt x="560387" y="574675"/>
                  </a:lnTo>
                  <a:lnTo>
                    <a:pt x="542925" y="503237"/>
                  </a:lnTo>
                  <a:lnTo>
                    <a:pt x="577850" y="431800"/>
                  </a:lnTo>
                  <a:lnTo>
                    <a:pt x="560857" y="359219"/>
                  </a:lnTo>
                  <a:lnTo>
                    <a:pt x="627062" y="2540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7537" y="4113212"/>
              <a:ext cx="134937" cy="236537"/>
            </a:xfrm>
            <a:prstGeom prst="rect">
              <a:avLst/>
            </a:prstGeom>
          </p:spPr>
        </p:pic>
      </p:grpSp>
      <p:sp>
        <p:nvSpPr>
          <p:cNvPr id="27" name="object 27"/>
          <p:cNvSpPr/>
          <p:nvPr/>
        </p:nvSpPr>
        <p:spPr>
          <a:xfrm>
            <a:off x="3927475" y="4764087"/>
            <a:ext cx="371475" cy="1050925"/>
          </a:xfrm>
          <a:custGeom>
            <a:rect l="l" t="t" r="r" b="b"/>
            <a:pathLst>
              <a:path w="371475" h="1050925">
                <a:moveTo>
                  <a:pt x="0" y="1050924"/>
                </a:moveTo>
                <a:lnTo>
                  <a:pt x="74612" y="398462"/>
                </a:lnTo>
                <a:lnTo>
                  <a:pt x="158750" y="0"/>
                </a:lnTo>
                <a:lnTo>
                  <a:pt x="300037" y="319087"/>
                </a:lnTo>
                <a:lnTo>
                  <a:pt x="228600" y="955674"/>
                </a:lnTo>
                <a:lnTo>
                  <a:pt x="371475" y="722312"/>
                </a:lnTo>
                <a:lnTo>
                  <a:pt x="319087" y="1031874"/>
                </a:lnTo>
                <a:lnTo>
                  <a:pt x="0" y="10509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4492625" y="4575174"/>
            <a:ext cx="335280" cy="1278255"/>
          </a:xfrm>
          <a:custGeom>
            <a:rect l="l" t="t" r="r" b="b"/>
            <a:pathLst>
              <a:path w="335279" h="1278254">
                <a:moveTo>
                  <a:pt x="0" y="1277937"/>
                </a:moveTo>
                <a:lnTo>
                  <a:pt x="211137" y="487362"/>
                </a:lnTo>
                <a:lnTo>
                  <a:pt x="193675" y="319087"/>
                </a:lnTo>
                <a:lnTo>
                  <a:pt x="158750" y="0"/>
                </a:lnTo>
                <a:lnTo>
                  <a:pt x="334962" y="223837"/>
                </a:lnTo>
                <a:lnTo>
                  <a:pt x="334962" y="1165225"/>
                </a:lnTo>
                <a:lnTo>
                  <a:pt x="0" y="12779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486275" y="4021137"/>
            <a:ext cx="147955" cy="177800"/>
          </a:xfrm>
          <a:custGeom>
            <a:rect l="l" t="t" r="r" b="b"/>
            <a:pathLst>
              <a:path w="147954" h="177800">
                <a:moveTo>
                  <a:pt x="66675" y="28575"/>
                </a:moveTo>
                <a:lnTo>
                  <a:pt x="31750" y="0"/>
                </a:lnTo>
                <a:lnTo>
                  <a:pt x="0" y="50800"/>
                </a:lnTo>
                <a:lnTo>
                  <a:pt x="49212" y="90487"/>
                </a:lnTo>
                <a:lnTo>
                  <a:pt x="66675" y="28575"/>
                </a:lnTo>
                <a:close/>
              </a:path>
              <a:path w="147954" h="177800">
                <a:moveTo>
                  <a:pt x="147637" y="139700"/>
                </a:moveTo>
                <a:lnTo>
                  <a:pt x="128587" y="74612"/>
                </a:lnTo>
                <a:lnTo>
                  <a:pt x="88900" y="112712"/>
                </a:lnTo>
                <a:lnTo>
                  <a:pt x="103187" y="177800"/>
                </a:lnTo>
                <a:lnTo>
                  <a:pt x="125412" y="177800"/>
                </a:lnTo>
                <a:lnTo>
                  <a:pt x="147637" y="139700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0" name="object 30"/>
          <p:cNvGrpSpPr/>
          <p:nvPr/>
        </p:nvGrpSpPr>
        <p:grpSpPr>
          <a:xfrm>
            <a:off x="4341812" y="4071937"/>
            <a:ext cx="347980" cy="409575"/>
            <a:chOff x="4341812" y="4071937"/>
            <a:chExt cx="347980" cy="409575"/>
          </a:xfrm>
        </p:grpSpPr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443412" y="4284662"/>
              <a:ext cx="246062" cy="153987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4341812" y="4071937"/>
              <a:ext cx="97155" cy="409575"/>
            </a:xfrm>
            <a:custGeom>
              <a:rect l="l" t="t" r="r" b="b"/>
              <a:pathLst>
                <a:path w="97154" h="409575">
                  <a:moveTo>
                    <a:pt x="66675" y="409575"/>
                  </a:moveTo>
                  <a:lnTo>
                    <a:pt x="25400" y="385762"/>
                  </a:lnTo>
                  <a:lnTo>
                    <a:pt x="0" y="284162"/>
                  </a:lnTo>
                  <a:lnTo>
                    <a:pt x="17462" y="198437"/>
                  </a:lnTo>
                  <a:lnTo>
                    <a:pt x="4762" y="47625"/>
                  </a:lnTo>
                  <a:lnTo>
                    <a:pt x="38100" y="0"/>
                  </a:lnTo>
                  <a:lnTo>
                    <a:pt x="96837" y="61912"/>
                  </a:lnTo>
                  <a:lnTo>
                    <a:pt x="53975" y="207962"/>
                  </a:lnTo>
                  <a:lnTo>
                    <a:pt x="92075" y="339725"/>
                  </a:lnTo>
                  <a:lnTo>
                    <a:pt x="66675" y="409575"/>
                  </a:lnTo>
                  <a:close/>
                </a:path>
              </a:pathLst>
            </a:custGeom>
            <a:solidFill>
              <a:srgbClr val="FFE5D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/>
          <p:nvPr/>
        </p:nvSpPr>
        <p:spPr>
          <a:xfrm>
            <a:off x="4354512" y="4603750"/>
            <a:ext cx="180975" cy="378460"/>
          </a:xfrm>
          <a:custGeom>
            <a:rect l="l" t="t" r="r" b="b"/>
            <a:pathLst>
              <a:path w="180975" h="378460">
                <a:moveTo>
                  <a:pt x="25400" y="377831"/>
                </a:moveTo>
                <a:lnTo>
                  <a:pt x="4762" y="137103"/>
                </a:lnTo>
                <a:lnTo>
                  <a:pt x="0" y="0"/>
                </a:lnTo>
                <a:lnTo>
                  <a:pt x="22225" y="36667"/>
                </a:lnTo>
                <a:lnTo>
                  <a:pt x="74612" y="94059"/>
                </a:lnTo>
                <a:lnTo>
                  <a:pt x="180975" y="90870"/>
                </a:lnTo>
                <a:lnTo>
                  <a:pt x="128587" y="212032"/>
                </a:lnTo>
                <a:lnTo>
                  <a:pt x="25400" y="377831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4" name="object 34"/>
          <p:cNvPicPr/>
          <p:nvPr/>
        </p:nvPicPr>
        <p:blipFill>
          <a:blip r:embed="rId6"/>
          <a:stretch>
            <a:fillRect/>
          </a:stretch>
        </p:blipFill>
        <p:spPr>
          <a:xfrm>
            <a:off x="4567237" y="3695700"/>
            <a:ext cx="188912" cy="133350"/>
          </a:xfrm>
          <a:prstGeom prst="rect">
            <a:avLst/>
          </a:prstGeom>
        </p:spPr>
      </p:pic>
      <p:sp>
        <p:nvSpPr>
          <p:cNvPr id="35" name="object 35"/>
          <p:cNvSpPr/>
          <p:nvPr/>
        </p:nvSpPr>
        <p:spPr>
          <a:xfrm>
            <a:off x="4672013" y="3546475"/>
            <a:ext cx="127000" cy="38100"/>
          </a:xfrm>
          <a:custGeom>
            <a:rect l="l" t="t" r="r" b="b"/>
            <a:pathLst>
              <a:path w="127000" h="38100">
                <a:moveTo>
                  <a:pt x="39687" y="38100"/>
                </a:moveTo>
                <a:lnTo>
                  <a:pt x="0" y="11112"/>
                </a:lnTo>
                <a:lnTo>
                  <a:pt x="88900" y="0"/>
                </a:lnTo>
                <a:lnTo>
                  <a:pt x="127000" y="31750"/>
                </a:lnTo>
                <a:lnTo>
                  <a:pt x="39687" y="38100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589462" y="3900487"/>
            <a:ext cx="196850" cy="68580"/>
          </a:xfrm>
          <a:custGeom>
            <a:rect l="l" t="t" r="r" b="b"/>
            <a:pathLst>
              <a:path w="196850" h="68579">
                <a:moveTo>
                  <a:pt x="65087" y="68262"/>
                </a:moveTo>
                <a:lnTo>
                  <a:pt x="0" y="55562"/>
                </a:lnTo>
                <a:lnTo>
                  <a:pt x="74612" y="26987"/>
                </a:lnTo>
                <a:lnTo>
                  <a:pt x="161925" y="0"/>
                </a:lnTo>
                <a:lnTo>
                  <a:pt x="196850" y="65087"/>
                </a:lnTo>
                <a:lnTo>
                  <a:pt x="65087" y="68262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694237" y="4071937"/>
            <a:ext cx="123825" cy="44450"/>
          </a:xfrm>
          <a:custGeom>
            <a:rect l="l" t="t" r="r" b="b"/>
            <a:pathLst>
              <a:path w="123825" h="44450">
                <a:moveTo>
                  <a:pt x="123825" y="44450"/>
                </a:moveTo>
                <a:lnTo>
                  <a:pt x="84137" y="44450"/>
                </a:lnTo>
                <a:lnTo>
                  <a:pt x="0" y="0"/>
                </a:lnTo>
                <a:lnTo>
                  <a:pt x="101600" y="0"/>
                </a:lnTo>
                <a:lnTo>
                  <a:pt x="123825" y="44450"/>
                </a:lnTo>
                <a:close/>
              </a:path>
            </a:pathLst>
          </a:custGeom>
          <a:solidFill>
            <a:srgbClr val="FFD6C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4354512" y="5118099"/>
            <a:ext cx="327025" cy="592455"/>
          </a:xfrm>
          <a:custGeom>
            <a:rect l="l" t="t" r="r" b="b"/>
            <a:pathLst>
              <a:path w="327025" h="592454">
                <a:moveTo>
                  <a:pt x="0" y="592137"/>
                </a:moveTo>
                <a:lnTo>
                  <a:pt x="66675" y="263525"/>
                </a:lnTo>
                <a:lnTo>
                  <a:pt x="120650" y="104775"/>
                </a:lnTo>
                <a:lnTo>
                  <a:pt x="153987" y="25400"/>
                </a:lnTo>
                <a:lnTo>
                  <a:pt x="206375" y="0"/>
                </a:lnTo>
                <a:lnTo>
                  <a:pt x="182562" y="104775"/>
                </a:lnTo>
                <a:lnTo>
                  <a:pt x="242887" y="142875"/>
                </a:lnTo>
                <a:lnTo>
                  <a:pt x="227012" y="228600"/>
                </a:lnTo>
                <a:lnTo>
                  <a:pt x="155575" y="217487"/>
                </a:lnTo>
                <a:lnTo>
                  <a:pt x="185737" y="295275"/>
                </a:lnTo>
                <a:lnTo>
                  <a:pt x="309562" y="320675"/>
                </a:lnTo>
                <a:lnTo>
                  <a:pt x="327025" y="420687"/>
                </a:lnTo>
                <a:lnTo>
                  <a:pt x="161925" y="396875"/>
                </a:lnTo>
                <a:lnTo>
                  <a:pt x="117475" y="293687"/>
                </a:lnTo>
                <a:lnTo>
                  <a:pt x="0" y="5921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770187" y="3113087"/>
            <a:ext cx="424180" cy="346710"/>
          </a:xfrm>
          <a:custGeom>
            <a:rect l="l" t="t" r="r" b="b"/>
            <a:pathLst>
              <a:path w="424180" h="346710">
                <a:moveTo>
                  <a:pt x="290512" y="346082"/>
                </a:moveTo>
                <a:lnTo>
                  <a:pt x="0" y="0"/>
                </a:lnTo>
                <a:lnTo>
                  <a:pt x="296862" y="279098"/>
                </a:lnTo>
                <a:lnTo>
                  <a:pt x="423862" y="310995"/>
                </a:lnTo>
                <a:lnTo>
                  <a:pt x="290512" y="34608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502025" y="2974975"/>
            <a:ext cx="1168400" cy="567055"/>
          </a:xfrm>
          <a:custGeom>
            <a:rect l="l" t="t" r="r" b="b"/>
            <a:pathLst>
              <a:path w="1168400" h="567054">
                <a:moveTo>
                  <a:pt x="841375" y="566737"/>
                </a:moveTo>
                <a:lnTo>
                  <a:pt x="760412" y="481012"/>
                </a:lnTo>
                <a:lnTo>
                  <a:pt x="436562" y="376237"/>
                </a:lnTo>
                <a:lnTo>
                  <a:pt x="376237" y="279400"/>
                </a:lnTo>
                <a:lnTo>
                  <a:pt x="0" y="90487"/>
                </a:lnTo>
                <a:lnTo>
                  <a:pt x="6350" y="0"/>
                </a:lnTo>
                <a:lnTo>
                  <a:pt x="133350" y="73025"/>
                </a:lnTo>
                <a:lnTo>
                  <a:pt x="534987" y="234950"/>
                </a:lnTo>
                <a:lnTo>
                  <a:pt x="755650" y="295275"/>
                </a:lnTo>
                <a:lnTo>
                  <a:pt x="955675" y="363537"/>
                </a:lnTo>
                <a:lnTo>
                  <a:pt x="1090612" y="422275"/>
                </a:lnTo>
                <a:lnTo>
                  <a:pt x="1168400" y="496887"/>
                </a:lnTo>
                <a:lnTo>
                  <a:pt x="1144587" y="547687"/>
                </a:lnTo>
                <a:lnTo>
                  <a:pt x="998537" y="520700"/>
                </a:lnTo>
                <a:lnTo>
                  <a:pt x="841375" y="5667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946400" y="2563812"/>
            <a:ext cx="97155" cy="98425"/>
          </a:xfrm>
          <a:custGeom>
            <a:rect l="l" t="t" r="r" b="b"/>
            <a:pathLst>
              <a:path w="97155" h="98425">
                <a:moveTo>
                  <a:pt x="0" y="98425"/>
                </a:moveTo>
                <a:lnTo>
                  <a:pt x="88900" y="0"/>
                </a:lnTo>
                <a:lnTo>
                  <a:pt x="96837" y="61912"/>
                </a:lnTo>
                <a:lnTo>
                  <a:pt x="0" y="9842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1568450" y="4695825"/>
            <a:ext cx="462280" cy="1130300"/>
          </a:xfrm>
          <a:custGeom>
            <a:rect l="l" t="t" r="r" b="b"/>
            <a:pathLst>
              <a:path w="462280" h="1130300">
                <a:moveTo>
                  <a:pt x="88900" y="1130300"/>
                </a:moveTo>
                <a:lnTo>
                  <a:pt x="0" y="533400"/>
                </a:lnTo>
                <a:lnTo>
                  <a:pt x="30162" y="0"/>
                </a:lnTo>
                <a:lnTo>
                  <a:pt x="282575" y="390525"/>
                </a:lnTo>
                <a:lnTo>
                  <a:pt x="104775" y="390525"/>
                </a:lnTo>
                <a:lnTo>
                  <a:pt x="171450" y="652462"/>
                </a:lnTo>
                <a:lnTo>
                  <a:pt x="423862" y="731837"/>
                </a:lnTo>
                <a:lnTo>
                  <a:pt x="246062" y="852487"/>
                </a:lnTo>
                <a:lnTo>
                  <a:pt x="461962" y="1074737"/>
                </a:lnTo>
                <a:lnTo>
                  <a:pt x="88900" y="11303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554162" y="3783012"/>
            <a:ext cx="393700" cy="675005"/>
          </a:xfrm>
          <a:custGeom>
            <a:rect l="l" t="t" r="r" b="b"/>
            <a:pathLst>
              <a:path w="393700" h="675004">
                <a:moveTo>
                  <a:pt x="393700" y="674687"/>
                </a:moveTo>
                <a:lnTo>
                  <a:pt x="0" y="279400"/>
                </a:lnTo>
                <a:lnTo>
                  <a:pt x="22225" y="79375"/>
                </a:lnTo>
                <a:lnTo>
                  <a:pt x="66675" y="0"/>
                </a:lnTo>
                <a:lnTo>
                  <a:pt x="171450" y="103187"/>
                </a:lnTo>
                <a:lnTo>
                  <a:pt x="393700" y="6746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739900" y="3362325"/>
            <a:ext cx="796925" cy="2225675"/>
          </a:xfrm>
          <a:custGeom>
            <a:rect l="l" t="t" r="r" b="b"/>
            <a:pathLst>
              <a:path w="796925" h="2225675">
                <a:moveTo>
                  <a:pt x="796925" y="2225675"/>
                </a:moveTo>
                <a:lnTo>
                  <a:pt x="760412" y="1570037"/>
                </a:lnTo>
                <a:lnTo>
                  <a:pt x="555586" y="792772"/>
                </a:lnTo>
                <a:lnTo>
                  <a:pt x="741362" y="611187"/>
                </a:lnTo>
                <a:lnTo>
                  <a:pt x="635000" y="422275"/>
                </a:lnTo>
                <a:lnTo>
                  <a:pt x="633412" y="0"/>
                </a:lnTo>
                <a:lnTo>
                  <a:pt x="323850" y="242887"/>
                </a:lnTo>
                <a:lnTo>
                  <a:pt x="0" y="347662"/>
                </a:lnTo>
                <a:lnTo>
                  <a:pt x="368655" y="651624"/>
                </a:lnTo>
                <a:lnTo>
                  <a:pt x="582612" y="1230312"/>
                </a:lnTo>
                <a:lnTo>
                  <a:pt x="588962" y="1747837"/>
                </a:lnTo>
                <a:lnTo>
                  <a:pt x="796925" y="22256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544887" y="3910012"/>
            <a:ext cx="290830" cy="1208405"/>
          </a:xfrm>
          <a:custGeom>
            <a:rect l="l" t="t" r="r" b="b"/>
            <a:pathLst>
              <a:path w="290829" h="1208404">
                <a:moveTo>
                  <a:pt x="0" y="1208087"/>
                </a:moveTo>
                <a:lnTo>
                  <a:pt x="73025" y="334962"/>
                </a:lnTo>
                <a:lnTo>
                  <a:pt x="290512" y="0"/>
                </a:lnTo>
                <a:lnTo>
                  <a:pt x="0" y="12080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644900" y="3240087"/>
            <a:ext cx="195580" cy="544830"/>
          </a:xfrm>
          <a:custGeom>
            <a:rect l="l" t="t" r="r" b="b"/>
            <a:pathLst>
              <a:path w="195579" h="544829">
                <a:moveTo>
                  <a:pt x="0" y="544512"/>
                </a:moveTo>
                <a:lnTo>
                  <a:pt x="106362" y="0"/>
                </a:lnTo>
                <a:lnTo>
                  <a:pt x="195262" y="95250"/>
                </a:lnTo>
                <a:lnTo>
                  <a:pt x="190500" y="392112"/>
                </a:lnTo>
                <a:lnTo>
                  <a:pt x="0" y="5445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4008437" y="3484562"/>
            <a:ext cx="219075" cy="981075"/>
          </a:xfrm>
          <a:custGeom>
            <a:rect l="l" t="t" r="r" b="b"/>
            <a:pathLst>
              <a:path w="219075" h="981075">
                <a:moveTo>
                  <a:pt x="185737" y="981075"/>
                </a:moveTo>
                <a:lnTo>
                  <a:pt x="0" y="935037"/>
                </a:lnTo>
                <a:lnTo>
                  <a:pt x="80962" y="465137"/>
                </a:lnTo>
                <a:lnTo>
                  <a:pt x="96837" y="338137"/>
                </a:lnTo>
                <a:lnTo>
                  <a:pt x="66675" y="242887"/>
                </a:lnTo>
                <a:lnTo>
                  <a:pt x="166687" y="0"/>
                </a:lnTo>
                <a:lnTo>
                  <a:pt x="219075" y="488950"/>
                </a:lnTo>
                <a:lnTo>
                  <a:pt x="185737" y="9810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3835400" y="4656137"/>
            <a:ext cx="247650" cy="1075055"/>
          </a:xfrm>
          <a:custGeom>
            <a:rect l="l" t="t" r="r" b="b"/>
            <a:pathLst>
              <a:path w="247650" h="1075054">
                <a:moveTo>
                  <a:pt x="0" y="1074737"/>
                </a:moveTo>
                <a:lnTo>
                  <a:pt x="90487" y="104775"/>
                </a:lnTo>
                <a:lnTo>
                  <a:pt x="247650" y="0"/>
                </a:lnTo>
                <a:lnTo>
                  <a:pt x="150812" y="176212"/>
                </a:lnTo>
                <a:lnTo>
                  <a:pt x="0" y="10747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4216400" y="5126037"/>
            <a:ext cx="208279" cy="430530"/>
          </a:xfrm>
          <a:custGeom>
            <a:rect l="l" t="t" r="r" b="b"/>
            <a:pathLst>
              <a:path w="208277" h="430529">
                <a:moveTo>
                  <a:pt x="0" y="430212"/>
                </a:moveTo>
                <a:lnTo>
                  <a:pt x="30162" y="47625"/>
                </a:lnTo>
                <a:lnTo>
                  <a:pt x="141287" y="0"/>
                </a:lnTo>
                <a:lnTo>
                  <a:pt x="207962" y="127000"/>
                </a:lnTo>
                <a:lnTo>
                  <a:pt x="0" y="4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570163" y="3127375"/>
            <a:ext cx="422275" cy="2300605"/>
          </a:xfrm>
          <a:custGeom>
            <a:rect l="l" t="t" r="r" b="b"/>
            <a:pathLst>
              <a:path w="422275" h="2300604">
                <a:moveTo>
                  <a:pt x="422275" y="2300287"/>
                </a:moveTo>
                <a:lnTo>
                  <a:pt x="287337" y="1711325"/>
                </a:lnTo>
                <a:lnTo>
                  <a:pt x="147637" y="1093787"/>
                </a:lnTo>
                <a:lnTo>
                  <a:pt x="214312" y="871537"/>
                </a:lnTo>
                <a:lnTo>
                  <a:pt x="228600" y="735012"/>
                </a:lnTo>
                <a:lnTo>
                  <a:pt x="169862" y="552450"/>
                </a:lnTo>
                <a:lnTo>
                  <a:pt x="0" y="131762"/>
                </a:lnTo>
                <a:lnTo>
                  <a:pt x="87312" y="0"/>
                </a:lnTo>
                <a:lnTo>
                  <a:pt x="296862" y="798512"/>
                </a:lnTo>
                <a:lnTo>
                  <a:pt x="296862" y="815975"/>
                </a:lnTo>
                <a:lnTo>
                  <a:pt x="298450" y="836612"/>
                </a:lnTo>
                <a:lnTo>
                  <a:pt x="300037" y="841375"/>
                </a:lnTo>
                <a:lnTo>
                  <a:pt x="300037" y="862012"/>
                </a:lnTo>
                <a:lnTo>
                  <a:pt x="301625" y="865187"/>
                </a:lnTo>
                <a:lnTo>
                  <a:pt x="301625" y="877887"/>
                </a:lnTo>
                <a:lnTo>
                  <a:pt x="304800" y="912812"/>
                </a:lnTo>
                <a:lnTo>
                  <a:pt x="304800" y="922337"/>
                </a:lnTo>
                <a:lnTo>
                  <a:pt x="307975" y="935037"/>
                </a:lnTo>
                <a:lnTo>
                  <a:pt x="307975" y="950912"/>
                </a:lnTo>
                <a:lnTo>
                  <a:pt x="309562" y="957262"/>
                </a:lnTo>
                <a:lnTo>
                  <a:pt x="311150" y="977900"/>
                </a:lnTo>
                <a:lnTo>
                  <a:pt x="311150" y="996950"/>
                </a:lnTo>
                <a:lnTo>
                  <a:pt x="312737" y="1001712"/>
                </a:lnTo>
                <a:lnTo>
                  <a:pt x="312737" y="1022350"/>
                </a:lnTo>
                <a:lnTo>
                  <a:pt x="314325" y="1028700"/>
                </a:lnTo>
                <a:lnTo>
                  <a:pt x="314325" y="1044575"/>
                </a:lnTo>
                <a:lnTo>
                  <a:pt x="317500" y="1047750"/>
                </a:lnTo>
                <a:lnTo>
                  <a:pt x="317500" y="1062037"/>
                </a:lnTo>
                <a:lnTo>
                  <a:pt x="319087" y="1068387"/>
                </a:lnTo>
                <a:lnTo>
                  <a:pt x="319087" y="1089025"/>
                </a:lnTo>
                <a:lnTo>
                  <a:pt x="320675" y="1090612"/>
                </a:lnTo>
                <a:lnTo>
                  <a:pt x="320675" y="1109662"/>
                </a:lnTo>
                <a:lnTo>
                  <a:pt x="322262" y="1117600"/>
                </a:lnTo>
                <a:lnTo>
                  <a:pt x="322262" y="1125537"/>
                </a:lnTo>
                <a:lnTo>
                  <a:pt x="323850" y="1138237"/>
                </a:lnTo>
                <a:lnTo>
                  <a:pt x="323850" y="1154112"/>
                </a:lnTo>
                <a:lnTo>
                  <a:pt x="325437" y="1160462"/>
                </a:lnTo>
                <a:lnTo>
                  <a:pt x="325437" y="1176337"/>
                </a:lnTo>
                <a:lnTo>
                  <a:pt x="328612" y="1181100"/>
                </a:lnTo>
                <a:lnTo>
                  <a:pt x="328612" y="1200150"/>
                </a:lnTo>
                <a:lnTo>
                  <a:pt x="330200" y="1216025"/>
                </a:lnTo>
                <a:lnTo>
                  <a:pt x="330200" y="1223962"/>
                </a:lnTo>
                <a:lnTo>
                  <a:pt x="331787" y="1228725"/>
                </a:lnTo>
                <a:lnTo>
                  <a:pt x="331787" y="1247775"/>
                </a:lnTo>
                <a:lnTo>
                  <a:pt x="333375" y="1249362"/>
                </a:lnTo>
                <a:lnTo>
                  <a:pt x="333375" y="1263650"/>
                </a:lnTo>
                <a:lnTo>
                  <a:pt x="336550" y="1295400"/>
                </a:lnTo>
                <a:lnTo>
                  <a:pt x="336550" y="1312862"/>
                </a:lnTo>
                <a:lnTo>
                  <a:pt x="339725" y="1320800"/>
                </a:lnTo>
                <a:lnTo>
                  <a:pt x="339725" y="1328737"/>
                </a:lnTo>
                <a:lnTo>
                  <a:pt x="341312" y="1346200"/>
                </a:lnTo>
                <a:lnTo>
                  <a:pt x="341312" y="1362075"/>
                </a:lnTo>
                <a:lnTo>
                  <a:pt x="342900" y="1365250"/>
                </a:lnTo>
                <a:lnTo>
                  <a:pt x="342900" y="1381125"/>
                </a:lnTo>
                <a:lnTo>
                  <a:pt x="344487" y="1397000"/>
                </a:lnTo>
                <a:lnTo>
                  <a:pt x="344487" y="1404937"/>
                </a:lnTo>
                <a:lnTo>
                  <a:pt x="346075" y="1414462"/>
                </a:lnTo>
                <a:lnTo>
                  <a:pt x="346075" y="1422400"/>
                </a:lnTo>
                <a:lnTo>
                  <a:pt x="347662" y="1430337"/>
                </a:lnTo>
                <a:lnTo>
                  <a:pt x="347662" y="1447800"/>
                </a:lnTo>
                <a:lnTo>
                  <a:pt x="350837" y="1457325"/>
                </a:lnTo>
                <a:lnTo>
                  <a:pt x="350837" y="1473200"/>
                </a:lnTo>
                <a:lnTo>
                  <a:pt x="352425" y="1484312"/>
                </a:lnTo>
                <a:lnTo>
                  <a:pt x="354012" y="1500187"/>
                </a:lnTo>
                <a:lnTo>
                  <a:pt x="354012" y="1517650"/>
                </a:lnTo>
                <a:lnTo>
                  <a:pt x="355600" y="1517650"/>
                </a:lnTo>
                <a:lnTo>
                  <a:pt x="355600" y="1535112"/>
                </a:lnTo>
                <a:lnTo>
                  <a:pt x="357187" y="1552575"/>
                </a:lnTo>
                <a:lnTo>
                  <a:pt x="357187" y="1560512"/>
                </a:lnTo>
                <a:lnTo>
                  <a:pt x="358775" y="1565275"/>
                </a:lnTo>
                <a:lnTo>
                  <a:pt x="358775" y="1577975"/>
                </a:lnTo>
                <a:lnTo>
                  <a:pt x="361950" y="1585912"/>
                </a:lnTo>
                <a:lnTo>
                  <a:pt x="361950" y="1604962"/>
                </a:lnTo>
                <a:lnTo>
                  <a:pt x="363537" y="1612900"/>
                </a:lnTo>
                <a:lnTo>
                  <a:pt x="363537" y="1622425"/>
                </a:lnTo>
                <a:lnTo>
                  <a:pt x="365125" y="1630362"/>
                </a:lnTo>
                <a:lnTo>
                  <a:pt x="365125" y="1638300"/>
                </a:lnTo>
                <a:lnTo>
                  <a:pt x="366712" y="1655762"/>
                </a:lnTo>
                <a:lnTo>
                  <a:pt x="366712" y="1673225"/>
                </a:lnTo>
                <a:lnTo>
                  <a:pt x="368300" y="1689100"/>
                </a:lnTo>
                <a:lnTo>
                  <a:pt x="371475" y="1708150"/>
                </a:lnTo>
                <a:lnTo>
                  <a:pt x="371475" y="1720850"/>
                </a:lnTo>
                <a:lnTo>
                  <a:pt x="373062" y="1725612"/>
                </a:lnTo>
                <a:lnTo>
                  <a:pt x="373062" y="1741487"/>
                </a:lnTo>
                <a:lnTo>
                  <a:pt x="374650" y="1758950"/>
                </a:lnTo>
                <a:lnTo>
                  <a:pt x="376237" y="1766887"/>
                </a:lnTo>
                <a:lnTo>
                  <a:pt x="376237" y="1782762"/>
                </a:lnTo>
                <a:lnTo>
                  <a:pt x="377825" y="1790700"/>
                </a:lnTo>
                <a:lnTo>
                  <a:pt x="377825" y="1808162"/>
                </a:lnTo>
                <a:lnTo>
                  <a:pt x="379412" y="1812925"/>
                </a:lnTo>
                <a:lnTo>
                  <a:pt x="379412" y="1828800"/>
                </a:lnTo>
                <a:lnTo>
                  <a:pt x="382587" y="1831975"/>
                </a:lnTo>
                <a:lnTo>
                  <a:pt x="382587" y="1839912"/>
                </a:lnTo>
                <a:lnTo>
                  <a:pt x="384175" y="1855787"/>
                </a:lnTo>
                <a:lnTo>
                  <a:pt x="384175" y="1871662"/>
                </a:lnTo>
                <a:lnTo>
                  <a:pt x="385762" y="1879600"/>
                </a:lnTo>
                <a:lnTo>
                  <a:pt x="385762" y="1895475"/>
                </a:lnTo>
                <a:lnTo>
                  <a:pt x="387350" y="1900237"/>
                </a:lnTo>
                <a:lnTo>
                  <a:pt x="387350" y="1919287"/>
                </a:lnTo>
                <a:lnTo>
                  <a:pt x="390525" y="1949450"/>
                </a:lnTo>
                <a:lnTo>
                  <a:pt x="390525" y="1957387"/>
                </a:lnTo>
                <a:lnTo>
                  <a:pt x="393700" y="1965325"/>
                </a:lnTo>
                <a:lnTo>
                  <a:pt x="393700" y="1982787"/>
                </a:lnTo>
                <a:lnTo>
                  <a:pt x="395287" y="1987550"/>
                </a:lnTo>
                <a:lnTo>
                  <a:pt x="395287" y="2000250"/>
                </a:lnTo>
                <a:lnTo>
                  <a:pt x="396875" y="2008187"/>
                </a:lnTo>
                <a:lnTo>
                  <a:pt x="396875" y="2022475"/>
                </a:lnTo>
                <a:lnTo>
                  <a:pt x="398462" y="2036762"/>
                </a:lnTo>
                <a:lnTo>
                  <a:pt x="398462" y="2049462"/>
                </a:lnTo>
                <a:lnTo>
                  <a:pt x="401637" y="2076450"/>
                </a:lnTo>
                <a:lnTo>
                  <a:pt x="401637" y="2087562"/>
                </a:lnTo>
                <a:lnTo>
                  <a:pt x="404812" y="2100262"/>
                </a:lnTo>
                <a:lnTo>
                  <a:pt x="404812" y="2112962"/>
                </a:lnTo>
                <a:lnTo>
                  <a:pt x="406400" y="2119312"/>
                </a:lnTo>
                <a:lnTo>
                  <a:pt x="406400" y="2135187"/>
                </a:lnTo>
                <a:lnTo>
                  <a:pt x="407987" y="2141537"/>
                </a:lnTo>
                <a:lnTo>
                  <a:pt x="407987" y="2147887"/>
                </a:lnTo>
                <a:lnTo>
                  <a:pt x="409575" y="2168525"/>
                </a:lnTo>
                <a:lnTo>
                  <a:pt x="409575" y="2179637"/>
                </a:lnTo>
                <a:lnTo>
                  <a:pt x="414337" y="2206625"/>
                </a:lnTo>
                <a:lnTo>
                  <a:pt x="414337" y="2220912"/>
                </a:lnTo>
                <a:lnTo>
                  <a:pt x="415925" y="2222500"/>
                </a:lnTo>
                <a:lnTo>
                  <a:pt x="415925" y="2239962"/>
                </a:lnTo>
                <a:lnTo>
                  <a:pt x="419100" y="2266950"/>
                </a:lnTo>
                <a:lnTo>
                  <a:pt x="419100" y="2278062"/>
                </a:lnTo>
                <a:lnTo>
                  <a:pt x="422275" y="23002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4214812" y="3455987"/>
            <a:ext cx="339725" cy="570230"/>
          </a:xfrm>
          <a:custGeom>
            <a:rect l="l" t="t" r="r" b="b"/>
            <a:pathLst>
              <a:path w="339725" h="570229">
                <a:moveTo>
                  <a:pt x="339725" y="385762"/>
                </a:moveTo>
                <a:lnTo>
                  <a:pt x="139700" y="412750"/>
                </a:lnTo>
                <a:lnTo>
                  <a:pt x="70332" y="410591"/>
                </a:lnTo>
                <a:lnTo>
                  <a:pt x="66675" y="409575"/>
                </a:lnTo>
                <a:lnTo>
                  <a:pt x="31750" y="255587"/>
                </a:lnTo>
                <a:lnTo>
                  <a:pt x="66675" y="149225"/>
                </a:lnTo>
                <a:lnTo>
                  <a:pt x="128587" y="88900"/>
                </a:lnTo>
                <a:lnTo>
                  <a:pt x="309562" y="0"/>
                </a:lnTo>
                <a:lnTo>
                  <a:pt x="169862" y="1587"/>
                </a:lnTo>
                <a:lnTo>
                  <a:pt x="55562" y="106362"/>
                </a:lnTo>
                <a:lnTo>
                  <a:pt x="7937" y="190500"/>
                </a:lnTo>
                <a:lnTo>
                  <a:pt x="0" y="280987"/>
                </a:lnTo>
                <a:lnTo>
                  <a:pt x="20637" y="414337"/>
                </a:lnTo>
                <a:lnTo>
                  <a:pt x="101600" y="511175"/>
                </a:lnTo>
                <a:lnTo>
                  <a:pt x="111125" y="569912"/>
                </a:lnTo>
                <a:lnTo>
                  <a:pt x="192087" y="552450"/>
                </a:lnTo>
                <a:lnTo>
                  <a:pt x="109537" y="455612"/>
                </a:lnTo>
                <a:lnTo>
                  <a:pt x="153733" y="445096"/>
                </a:lnTo>
                <a:lnTo>
                  <a:pt x="239712" y="471487"/>
                </a:lnTo>
                <a:lnTo>
                  <a:pt x="339725" y="3857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2" name="object 52"/>
          <p:cNvPicPr/>
          <p:nvPr/>
        </p:nvPicPr>
        <p:blipFill>
          <a:blip r:embed="rId7"/>
          <a:stretch>
            <a:fillRect/>
          </a:stretch>
        </p:blipFill>
        <p:spPr>
          <a:xfrm>
            <a:off x="5715000" y="2667000"/>
            <a:ext cx="2743200" cy="2590800"/>
          </a:xfrm>
          <a:prstGeom prst="rect">
            <a:avLst/>
          </a:prstGeom>
        </p:spPr>
      </p:pic>
      <p:sp>
        <p:nvSpPr>
          <p:cNvPr id="53" name="object 53"/>
          <p:cNvSpPr txBox="1"/>
          <p:nvPr/>
        </p:nvSpPr>
        <p:spPr>
          <a:xfrm>
            <a:off x="6784339" y="2785745"/>
            <a:ext cx="15494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黑色西装：庄重大方、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沉着素静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搭配：</a:t>
            </a:r>
            <a:endParaRPr sz="2400">
              <a:latin typeface="Microsoft JhengHei"/>
              <a:cs typeface="Microsoft JhengHei"/>
            </a:endParaRPr>
          </a:p>
          <a:p>
            <a:pPr marL="12700" marR="309880">
              <a:lnSpc>
                <a:spcPct val="100000"/>
              </a:lnSpc>
            </a:pPr>
            <a:r>
              <a:rPr sz="2400" b="1" spc="-165">
                <a:solidFill>
                  <a:srgbClr val="FFFFFF"/>
                </a:solidFill>
                <a:latin typeface="Microsoft JhengHei"/>
                <a:cs typeface="Microsoft JhengHei"/>
              </a:rPr>
              <a:t>白衬衫+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红黑领带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854200" y="3243263"/>
            <a:ext cx="3524250" cy="2847975"/>
            <a:chOff x="1854200" y="3243263"/>
            <a:chExt cx="3524250" cy="2847975"/>
          </a:xfrm>
        </p:grpSpPr>
        <p:sp>
          <p:nvSpPr>
            <p:cNvPr id="3" name="object 3"/>
            <p:cNvSpPr/>
            <p:nvPr/>
          </p:nvSpPr>
          <p:spPr>
            <a:xfrm>
              <a:off x="3133725" y="3284537"/>
              <a:ext cx="859155" cy="2481580"/>
            </a:xfrm>
            <a:custGeom>
              <a:rect l="l" t="t" r="r" b="b"/>
              <a:pathLst>
                <a:path w="859153" h="2481579">
                  <a:moveTo>
                    <a:pt x="687387" y="2481261"/>
                  </a:moveTo>
                  <a:lnTo>
                    <a:pt x="349249" y="1941512"/>
                  </a:lnTo>
                  <a:lnTo>
                    <a:pt x="212724" y="641350"/>
                  </a:lnTo>
                  <a:lnTo>
                    <a:pt x="15875" y="147637"/>
                  </a:lnTo>
                  <a:lnTo>
                    <a:pt x="0" y="11112"/>
                  </a:lnTo>
                  <a:lnTo>
                    <a:pt x="363537" y="407987"/>
                  </a:lnTo>
                  <a:lnTo>
                    <a:pt x="484187" y="385762"/>
                  </a:lnTo>
                  <a:lnTo>
                    <a:pt x="858837" y="0"/>
                  </a:lnTo>
                  <a:lnTo>
                    <a:pt x="687387" y="2481261"/>
                  </a:lnTo>
                  <a:close/>
                </a:path>
              </a:pathLst>
            </a:custGeom>
            <a:solidFill>
              <a:srgbClr val="0000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854200" y="3243263"/>
              <a:ext cx="3419475" cy="2847975"/>
            </a:xfrm>
            <a:custGeom>
              <a:rect l="l" t="t" r="r" b="b"/>
              <a:pathLst>
                <a:path w="3419475" h="2847975">
                  <a:moveTo>
                    <a:pt x="3367088" y="2847975"/>
                  </a:moveTo>
                  <a:lnTo>
                    <a:pt x="74612" y="2833679"/>
                  </a:lnTo>
                  <a:lnTo>
                    <a:pt x="7937" y="2050605"/>
                  </a:lnTo>
                  <a:lnTo>
                    <a:pt x="15875" y="1699572"/>
                  </a:lnTo>
                  <a:lnTo>
                    <a:pt x="0" y="976857"/>
                  </a:lnTo>
                  <a:lnTo>
                    <a:pt x="192087" y="692536"/>
                  </a:lnTo>
                  <a:lnTo>
                    <a:pt x="514350" y="530520"/>
                  </a:lnTo>
                  <a:lnTo>
                    <a:pt x="825500" y="362151"/>
                  </a:lnTo>
                  <a:lnTo>
                    <a:pt x="1060450" y="149308"/>
                  </a:lnTo>
                  <a:lnTo>
                    <a:pt x="1308100" y="0"/>
                  </a:lnTo>
                  <a:lnTo>
                    <a:pt x="1289050" y="114363"/>
                  </a:lnTo>
                  <a:lnTo>
                    <a:pt x="1495425" y="770367"/>
                  </a:lnTo>
                  <a:lnTo>
                    <a:pt x="1739900" y="2452467"/>
                  </a:lnTo>
                  <a:lnTo>
                    <a:pt x="1992312" y="2002954"/>
                  </a:lnTo>
                  <a:lnTo>
                    <a:pt x="2162175" y="42886"/>
                  </a:lnTo>
                  <a:lnTo>
                    <a:pt x="2554287" y="263672"/>
                  </a:lnTo>
                  <a:lnTo>
                    <a:pt x="2878138" y="320853"/>
                  </a:lnTo>
                  <a:lnTo>
                    <a:pt x="2914650" y="466985"/>
                  </a:lnTo>
                  <a:lnTo>
                    <a:pt x="2868613" y="1396190"/>
                  </a:lnTo>
                  <a:lnTo>
                    <a:pt x="2846388" y="1872706"/>
                  </a:lnTo>
                  <a:lnTo>
                    <a:pt x="2863850" y="2079196"/>
                  </a:lnTo>
                  <a:lnTo>
                    <a:pt x="3021013" y="2066489"/>
                  </a:lnTo>
                  <a:lnTo>
                    <a:pt x="3330575" y="1820289"/>
                  </a:lnTo>
                  <a:lnTo>
                    <a:pt x="3419475" y="2087138"/>
                  </a:lnTo>
                  <a:lnTo>
                    <a:pt x="3367088" y="2847975"/>
                  </a:lnTo>
                  <a:close/>
                </a:path>
              </a:pathLst>
            </a:custGeom>
            <a:solidFill>
              <a:srgbClr val="AAAAA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81537" y="3773487"/>
              <a:ext cx="697230" cy="1548130"/>
            </a:xfrm>
            <a:custGeom>
              <a:rect l="l" t="t" r="r" b="b"/>
              <a:pathLst>
                <a:path w="697229" h="1548129">
                  <a:moveTo>
                    <a:pt x="68262" y="1547812"/>
                  </a:moveTo>
                  <a:lnTo>
                    <a:pt x="12700" y="1300162"/>
                  </a:lnTo>
                  <a:lnTo>
                    <a:pt x="0" y="631825"/>
                  </a:lnTo>
                  <a:lnTo>
                    <a:pt x="73025" y="481012"/>
                  </a:lnTo>
                  <a:lnTo>
                    <a:pt x="157162" y="433387"/>
                  </a:lnTo>
                  <a:lnTo>
                    <a:pt x="266700" y="269875"/>
                  </a:lnTo>
                  <a:lnTo>
                    <a:pt x="401637" y="0"/>
                  </a:lnTo>
                  <a:lnTo>
                    <a:pt x="646112" y="23812"/>
                  </a:lnTo>
                  <a:lnTo>
                    <a:pt x="696912" y="93662"/>
                  </a:lnTo>
                  <a:lnTo>
                    <a:pt x="628650" y="217487"/>
                  </a:lnTo>
                  <a:lnTo>
                    <a:pt x="642937" y="639762"/>
                  </a:lnTo>
                  <a:lnTo>
                    <a:pt x="444500" y="1039812"/>
                  </a:lnTo>
                  <a:lnTo>
                    <a:pt x="411162" y="1335087"/>
                  </a:lnTo>
                  <a:lnTo>
                    <a:pt x="68262" y="1547812"/>
                  </a:lnTo>
                  <a:close/>
                </a:path>
              </a:pathLst>
            </a:custGeom>
            <a:solidFill>
              <a:srgbClr val="FFC4B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133725" y="3271837"/>
              <a:ext cx="835025" cy="2676525"/>
            </a:xfrm>
            <a:custGeom>
              <a:rect l="l" t="t" r="r" b="b"/>
              <a:pathLst>
                <a:path w="835025" h="2676525">
                  <a:moveTo>
                    <a:pt x="711200" y="2676524"/>
                  </a:moveTo>
                  <a:lnTo>
                    <a:pt x="560387" y="1838324"/>
                  </a:lnTo>
                  <a:lnTo>
                    <a:pt x="520699" y="576262"/>
                  </a:lnTo>
                  <a:lnTo>
                    <a:pt x="617537" y="582612"/>
                  </a:lnTo>
                  <a:lnTo>
                    <a:pt x="650874" y="379412"/>
                  </a:lnTo>
                  <a:lnTo>
                    <a:pt x="471487" y="444500"/>
                  </a:lnTo>
                  <a:lnTo>
                    <a:pt x="334962" y="487362"/>
                  </a:lnTo>
                  <a:lnTo>
                    <a:pt x="109537" y="204787"/>
                  </a:lnTo>
                  <a:lnTo>
                    <a:pt x="314324" y="715962"/>
                  </a:lnTo>
                  <a:lnTo>
                    <a:pt x="368299" y="1722437"/>
                  </a:lnTo>
                  <a:lnTo>
                    <a:pt x="225424" y="715962"/>
                  </a:lnTo>
                  <a:lnTo>
                    <a:pt x="0" y="115887"/>
                  </a:lnTo>
                  <a:lnTo>
                    <a:pt x="0" y="0"/>
                  </a:lnTo>
                  <a:lnTo>
                    <a:pt x="180974" y="188912"/>
                  </a:lnTo>
                  <a:lnTo>
                    <a:pt x="342899" y="392112"/>
                  </a:lnTo>
                  <a:lnTo>
                    <a:pt x="485774" y="392112"/>
                  </a:lnTo>
                  <a:lnTo>
                    <a:pt x="835025" y="65087"/>
                  </a:lnTo>
                  <a:lnTo>
                    <a:pt x="835025" y="101600"/>
                  </a:lnTo>
                  <a:lnTo>
                    <a:pt x="833437" y="104775"/>
                  </a:lnTo>
                  <a:lnTo>
                    <a:pt x="833437" y="139700"/>
                  </a:lnTo>
                  <a:lnTo>
                    <a:pt x="830262" y="150812"/>
                  </a:lnTo>
                  <a:lnTo>
                    <a:pt x="830262" y="176212"/>
                  </a:lnTo>
                  <a:lnTo>
                    <a:pt x="828675" y="190500"/>
                  </a:lnTo>
                  <a:lnTo>
                    <a:pt x="828675" y="227012"/>
                  </a:lnTo>
                  <a:lnTo>
                    <a:pt x="827087" y="234950"/>
                  </a:lnTo>
                  <a:lnTo>
                    <a:pt x="827087" y="268287"/>
                  </a:lnTo>
                  <a:lnTo>
                    <a:pt x="825500" y="285750"/>
                  </a:lnTo>
                  <a:lnTo>
                    <a:pt x="825500" y="303212"/>
                  </a:lnTo>
                  <a:lnTo>
                    <a:pt x="823912" y="323850"/>
                  </a:lnTo>
                  <a:lnTo>
                    <a:pt x="823912" y="341312"/>
                  </a:lnTo>
                  <a:lnTo>
                    <a:pt x="822325" y="360362"/>
                  </a:lnTo>
                  <a:lnTo>
                    <a:pt x="822325" y="382587"/>
                  </a:lnTo>
                  <a:lnTo>
                    <a:pt x="819150" y="403225"/>
                  </a:lnTo>
                  <a:lnTo>
                    <a:pt x="819150" y="423862"/>
                  </a:lnTo>
                  <a:lnTo>
                    <a:pt x="817562" y="436562"/>
                  </a:lnTo>
                  <a:lnTo>
                    <a:pt x="817562" y="477837"/>
                  </a:lnTo>
                  <a:lnTo>
                    <a:pt x="815975" y="479425"/>
                  </a:lnTo>
                  <a:lnTo>
                    <a:pt x="815975" y="509587"/>
                  </a:lnTo>
                  <a:lnTo>
                    <a:pt x="814387" y="515937"/>
                  </a:lnTo>
                  <a:lnTo>
                    <a:pt x="814387" y="550862"/>
                  </a:lnTo>
                  <a:lnTo>
                    <a:pt x="812800" y="563562"/>
                  </a:lnTo>
                  <a:lnTo>
                    <a:pt x="812800" y="588962"/>
                  </a:lnTo>
                  <a:lnTo>
                    <a:pt x="809625" y="600075"/>
                  </a:lnTo>
                  <a:lnTo>
                    <a:pt x="809625" y="627062"/>
                  </a:lnTo>
                  <a:lnTo>
                    <a:pt x="808037" y="638175"/>
                  </a:lnTo>
                  <a:lnTo>
                    <a:pt x="808037" y="677862"/>
                  </a:lnTo>
                  <a:lnTo>
                    <a:pt x="806450" y="692150"/>
                  </a:lnTo>
                  <a:lnTo>
                    <a:pt x="806450" y="717550"/>
                  </a:lnTo>
                  <a:lnTo>
                    <a:pt x="804862" y="731837"/>
                  </a:lnTo>
                  <a:lnTo>
                    <a:pt x="804862" y="758825"/>
                  </a:lnTo>
                  <a:lnTo>
                    <a:pt x="803275" y="765175"/>
                  </a:lnTo>
                  <a:lnTo>
                    <a:pt x="803275" y="792162"/>
                  </a:lnTo>
                  <a:lnTo>
                    <a:pt x="801687" y="798512"/>
                  </a:lnTo>
                  <a:lnTo>
                    <a:pt x="801687" y="842962"/>
                  </a:lnTo>
                  <a:lnTo>
                    <a:pt x="798512" y="847725"/>
                  </a:lnTo>
                  <a:lnTo>
                    <a:pt x="798512" y="869950"/>
                  </a:lnTo>
                  <a:lnTo>
                    <a:pt x="796925" y="884237"/>
                  </a:lnTo>
                  <a:lnTo>
                    <a:pt x="796925" y="919162"/>
                  </a:lnTo>
                  <a:lnTo>
                    <a:pt x="795337" y="927100"/>
                  </a:lnTo>
                  <a:lnTo>
                    <a:pt x="795337" y="955675"/>
                  </a:lnTo>
                  <a:lnTo>
                    <a:pt x="793750" y="963612"/>
                  </a:lnTo>
                  <a:lnTo>
                    <a:pt x="793750" y="998537"/>
                  </a:lnTo>
                  <a:lnTo>
                    <a:pt x="792162" y="1014412"/>
                  </a:lnTo>
                  <a:lnTo>
                    <a:pt x="792162" y="1044575"/>
                  </a:lnTo>
                  <a:lnTo>
                    <a:pt x="790575" y="1046162"/>
                  </a:lnTo>
                  <a:lnTo>
                    <a:pt x="790575" y="1079500"/>
                  </a:lnTo>
                  <a:lnTo>
                    <a:pt x="787400" y="1087437"/>
                  </a:lnTo>
                  <a:lnTo>
                    <a:pt x="787400" y="1117600"/>
                  </a:lnTo>
                  <a:lnTo>
                    <a:pt x="785812" y="1125537"/>
                  </a:lnTo>
                  <a:lnTo>
                    <a:pt x="785812" y="1163637"/>
                  </a:lnTo>
                  <a:lnTo>
                    <a:pt x="784225" y="1171575"/>
                  </a:lnTo>
                  <a:lnTo>
                    <a:pt x="784225" y="1193800"/>
                  </a:lnTo>
                  <a:lnTo>
                    <a:pt x="782637" y="1208087"/>
                  </a:lnTo>
                  <a:lnTo>
                    <a:pt x="782637" y="1246187"/>
                  </a:lnTo>
                  <a:lnTo>
                    <a:pt x="781050" y="1254125"/>
                  </a:lnTo>
                  <a:lnTo>
                    <a:pt x="781050" y="1292225"/>
                  </a:lnTo>
                  <a:lnTo>
                    <a:pt x="779462" y="1300162"/>
                  </a:lnTo>
                  <a:lnTo>
                    <a:pt x="779462" y="1322387"/>
                  </a:lnTo>
                  <a:lnTo>
                    <a:pt x="776287" y="1325562"/>
                  </a:lnTo>
                  <a:lnTo>
                    <a:pt x="776287" y="1358900"/>
                  </a:lnTo>
                  <a:lnTo>
                    <a:pt x="711200" y="2676524"/>
                  </a:lnTo>
                  <a:close/>
                </a:path>
              </a:pathLst>
            </a:custGeom>
            <a:solidFill>
              <a:srgbClr val="0000E6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2868613" y="1633537"/>
            <a:ext cx="1308100" cy="4240530"/>
            <a:chOff x="2868613" y="1633537"/>
            <a:chExt cx="1308100" cy="4240530"/>
          </a:xfrm>
        </p:grpSpPr>
        <p:sp>
          <p:nvSpPr>
            <p:cNvPr id="8" name="object 8"/>
            <p:cNvSpPr/>
            <p:nvPr/>
          </p:nvSpPr>
          <p:spPr>
            <a:xfrm>
              <a:off x="2922588" y="1665288"/>
              <a:ext cx="1025525" cy="587375"/>
            </a:xfrm>
            <a:custGeom>
              <a:rect l="l" t="t" r="r" b="b"/>
              <a:pathLst>
                <a:path w="1025525" h="587375">
                  <a:moveTo>
                    <a:pt x="0" y="587375"/>
                  </a:moveTo>
                  <a:lnTo>
                    <a:pt x="4762" y="307975"/>
                  </a:lnTo>
                  <a:lnTo>
                    <a:pt x="141287" y="144462"/>
                  </a:lnTo>
                  <a:lnTo>
                    <a:pt x="307975" y="109537"/>
                  </a:lnTo>
                  <a:lnTo>
                    <a:pt x="500062" y="0"/>
                  </a:lnTo>
                  <a:lnTo>
                    <a:pt x="798512" y="33337"/>
                  </a:lnTo>
                  <a:lnTo>
                    <a:pt x="1025525" y="331787"/>
                  </a:lnTo>
                  <a:lnTo>
                    <a:pt x="998537" y="539750"/>
                  </a:lnTo>
                  <a:lnTo>
                    <a:pt x="0" y="587375"/>
                  </a:lnTo>
                  <a:close/>
                </a:path>
              </a:pathLst>
            </a:custGeom>
            <a:solidFill>
              <a:srgbClr val="A3949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886075" y="1912938"/>
              <a:ext cx="1206500" cy="1795780"/>
            </a:xfrm>
            <a:custGeom>
              <a:rect l="l" t="t" r="r" b="b"/>
              <a:pathLst>
                <a:path w="1206500" h="1795779">
                  <a:moveTo>
                    <a:pt x="646112" y="1795462"/>
                  </a:moveTo>
                  <a:lnTo>
                    <a:pt x="227012" y="1396999"/>
                  </a:lnTo>
                  <a:lnTo>
                    <a:pt x="177800" y="1011237"/>
                  </a:lnTo>
                  <a:lnTo>
                    <a:pt x="112712" y="1027112"/>
                  </a:lnTo>
                  <a:lnTo>
                    <a:pt x="71437" y="908049"/>
                  </a:lnTo>
                  <a:lnTo>
                    <a:pt x="0" y="800099"/>
                  </a:lnTo>
                  <a:lnTo>
                    <a:pt x="20637" y="542925"/>
                  </a:lnTo>
                  <a:lnTo>
                    <a:pt x="103187" y="520700"/>
                  </a:lnTo>
                  <a:lnTo>
                    <a:pt x="152400" y="220662"/>
                  </a:lnTo>
                  <a:lnTo>
                    <a:pt x="303212" y="0"/>
                  </a:lnTo>
                  <a:lnTo>
                    <a:pt x="450849" y="69850"/>
                  </a:lnTo>
                  <a:lnTo>
                    <a:pt x="495299" y="6350"/>
                  </a:lnTo>
                  <a:lnTo>
                    <a:pt x="693737" y="173037"/>
                  </a:lnTo>
                  <a:lnTo>
                    <a:pt x="731837" y="123825"/>
                  </a:lnTo>
                  <a:lnTo>
                    <a:pt x="923925" y="263525"/>
                  </a:lnTo>
                  <a:lnTo>
                    <a:pt x="1181100" y="323850"/>
                  </a:lnTo>
                  <a:lnTo>
                    <a:pt x="1206500" y="806449"/>
                  </a:lnTo>
                  <a:lnTo>
                    <a:pt x="1035050" y="1343024"/>
                  </a:lnTo>
                  <a:lnTo>
                    <a:pt x="900112" y="1597024"/>
                  </a:lnTo>
                  <a:lnTo>
                    <a:pt x="717550" y="1789112"/>
                  </a:lnTo>
                  <a:lnTo>
                    <a:pt x="646112" y="1795462"/>
                  </a:lnTo>
                  <a:close/>
                </a:path>
              </a:pathLst>
            </a:custGeom>
            <a:solidFill>
              <a:srgbClr val="FFD6C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903537" y="1978037"/>
              <a:ext cx="1214755" cy="1739900"/>
            </a:xfrm>
            <a:custGeom>
              <a:rect l="l" t="t" r="r" b="b"/>
              <a:pathLst>
                <a:path w="1214754" h="1739900">
                  <a:moveTo>
                    <a:pt x="647700" y="508000"/>
                  </a:moveTo>
                  <a:lnTo>
                    <a:pt x="571500" y="427037"/>
                  </a:lnTo>
                  <a:lnTo>
                    <a:pt x="414337" y="427037"/>
                  </a:lnTo>
                  <a:lnTo>
                    <a:pt x="284162" y="523875"/>
                  </a:lnTo>
                  <a:lnTo>
                    <a:pt x="406400" y="492125"/>
                  </a:lnTo>
                  <a:lnTo>
                    <a:pt x="476250" y="546100"/>
                  </a:lnTo>
                  <a:lnTo>
                    <a:pt x="557212" y="588962"/>
                  </a:lnTo>
                  <a:lnTo>
                    <a:pt x="476250" y="679450"/>
                  </a:lnTo>
                  <a:lnTo>
                    <a:pt x="627062" y="652462"/>
                  </a:lnTo>
                  <a:lnTo>
                    <a:pt x="647700" y="577850"/>
                  </a:lnTo>
                  <a:lnTo>
                    <a:pt x="592137" y="517525"/>
                  </a:lnTo>
                  <a:lnTo>
                    <a:pt x="647700" y="508000"/>
                  </a:lnTo>
                  <a:close/>
                </a:path>
                <a:path w="1214754" h="1739900">
                  <a:moveTo>
                    <a:pt x="1214437" y="660400"/>
                  </a:moveTo>
                  <a:lnTo>
                    <a:pt x="1154112" y="42862"/>
                  </a:lnTo>
                  <a:lnTo>
                    <a:pt x="198437" y="0"/>
                  </a:lnTo>
                  <a:lnTo>
                    <a:pt x="214642" y="247599"/>
                  </a:lnTo>
                  <a:lnTo>
                    <a:pt x="123825" y="423862"/>
                  </a:lnTo>
                  <a:lnTo>
                    <a:pt x="0" y="487362"/>
                  </a:lnTo>
                  <a:lnTo>
                    <a:pt x="3175" y="628650"/>
                  </a:lnTo>
                  <a:lnTo>
                    <a:pt x="49212" y="579437"/>
                  </a:lnTo>
                  <a:lnTo>
                    <a:pt x="85725" y="671512"/>
                  </a:lnTo>
                  <a:lnTo>
                    <a:pt x="115887" y="538162"/>
                  </a:lnTo>
                  <a:lnTo>
                    <a:pt x="215900" y="730250"/>
                  </a:lnTo>
                  <a:lnTo>
                    <a:pt x="200025" y="515937"/>
                  </a:lnTo>
                  <a:lnTo>
                    <a:pt x="228600" y="317500"/>
                  </a:lnTo>
                  <a:lnTo>
                    <a:pt x="291185" y="140614"/>
                  </a:lnTo>
                  <a:lnTo>
                    <a:pt x="338137" y="93662"/>
                  </a:lnTo>
                  <a:lnTo>
                    <a:pt x="439737" y="98425"/>
                  </a:lnTo>
                  <a:lnTo>
                    <a:pt x="561975" y="131762"/>
                  </a:lnTo>
                  <a:lnTo>
                    <a:pt x="730250" y="204787"/>
                  </a:lnTo>
                  <a:lnTo>
                    <a:pt x="938212" y="255587"/>
                  </a:lnTo>
                  <a:lnTo>
                    <a:pt x="908050" y="387350"/>
                  </a:lnTo>
                  <a:lnTo>
                    <a:pt x="1058862" y="406400"/>
                  </a:lnTo>
                  <a:lnTo>
                    <a:pt x="951369" y="467410"/>
                  </a:lnTo>
                  <a:lnTo>
                    <a:pt x="866775" y="434975"/>
                  </a:lnTo>
                  <a:lnTo>
                    <a:pt x="746125" y="522287"/>
                  </a:lnTo>
                  <a:lnTo>
                    <a:pt x="725487" y="671512"/>
                  </a:lnTo>
                  <a:lnTo>
                    <a:pt x="744537" y="830262"/>
                  </a:lnTo>
                  <a:lnTo>
                    <a:pt x="755650" y="914400"/>
                  </a:lnTo>
                  <a:lnTo>
                    <a:pt x="727075" y="922337"/>
                  </a:lnTo>
                  <a:lnTo>
                    <a:pt x="606425" y="895350"/>
                  </a:lnTo>
                  <a:lnTo>
                    <a:pt x="554037" y="827087"/>
                  </a:lnTo>
                  <a:lnTo>
                    <a:pt x="487362" y="895350"/>
                  </a:lnTo>
                  <a:lnTo>
                    <a:pt x="431800" y="973137"/>
                  </a:lnTo>
                  <a:lnTo>
                    <a:pt x="508000" y="950912"/>
                  </a:lnTo>
                  <a:lnTo>
                    <a:pt x="654050" y="989012"/>
                  </a:lnTo>
                  <a:lnTo>
                    <a:pt x="688975" y="1057275"/>
                  </a:lnTo>
                  <a:lnTo>
                    <a:pt x="722312" y="1020762"/>
                  </a:lnTo>
                  <a:lnTo>
                    <a:pt x="765175" y="1006475"/>
                  </a:lnTo>
                  <a:lnTo>
                    <a:pt x="882650" y="1033462"/>
                  </a:lnTo>
                  <a:lnTo>
                    <a:pt x="779462" y="1071562"/>
                  </a:lnTo>
                  <a:lnTo>
                    <a:pt x="622300" y="1149350"/>
                  </a:lnTo>
                  <a:lnTo>
                    <a:pt x="796925" y="1177925"/>
                  </a:lnTo>
                  <a:lnTo>
                    <a:pt x="533400" y="1182687"/>
                  </a:lnTo>
                  <a:lnTo>
                    <a:pt x="623887" y="1274762"/>
                  </a:lnTo>
                  <a:lnTo>
                    <a:pt x="841375" y="1268412"/>
                  </a:lnTo>
                  <a:lnTo>
                    <a:pt x="896937" y="1162050"/>
                  </a:lnTo>
                  <a:lnTo>
                    <a:pt x="957262" y="1106487"/>
                  </a:lnTo>
                  <a:lnTo>
                    <a:pt x="971550" y="1042987"/>
                  </a:lnTo>
                  <a:lnTo>
                    <a:pt x="866775" y="827087"/>
                  </a:lnTo>
                  <a:lnTo>
                    <a:pt x="835025" y="682625"/>
                  </a:lnTo>
                  <a:lnTo>
                    <a:pt x="901700" y="654050"/>
                  </a:lnTo>
                  <a:lnTo>
                    <a:pt x="850900" y="590550"/>
                  </a:lnTo>
                  <a:lnTo>
                    <a:pt x="925068" y="511086"/>
                  </a:lnTo>
                  <a:lnTo>
                    <a:pt x="1027112" y="522287"/>
                  </a:lnTo>
                  <a:lnTo>
                    <a:pt x="927100" y="558800"/>
                  </a:lnTo>
                  <a:lnTo>
                    <a:pt x="1047750" y="606425"/>
                  </a:lnTo>
                  <a:lnTo>
                    <a:pt x="1047750" y="650875"/>
                  </a:lnTo>
                  <a:lnTo>
                    <a:pt x="1109662" y="596900"/>
                  </a:lnTo>
                  <a:lnTo>
                    <a:pt x="1123950" y="714375"/>
                  </a:lnTo>
                  <a:lnTo>
                    <a:pt x="1038225" y="923925"/>
                  </a:lnTo>
                  <a:lnTo>
                    <a:pt x="1023937" y="1139825"/>
                  </a:lnTo>
                  <a:lnTo>
                    <a:pt x="862012" y="1374775"/>
                  </a:lnTo>
                  <a:lnTo>
                    <a:pt x="720725" y="1422400"/>
                  </a:lnTo>
                  <a:lnTo>
                    <a:pt x="563562" y="1397000"/>
                  </a:lnTo>
                  <a:lnTo>
                    <a:pt x="336550" y="1273175"/>
                  </a:lnTo>
                  <a:lnTo>
                    <a:pt x="563562" y="1536700"/>
                  </a:lnTo>
                  <a:lnTo>
                    <a:pt x="676275" y="1557337"/>
                  </a:lnTo>
                  <a:lnTo>
                    <a:pt x="700087" y="1739900"/>
                  </a:lnTo>
                  <a:lnTo>
                    <a:pt x="866775" y="1595437"/>
                  </a:lnTo>
                  <a:lnTo>
                    <a:pt x="1089025" y="1273175"/>
                  </a:lnTo>
                  <a:lnTo>
                    <a:pt x="1068387" y="1133475"/>
                  </a:lnTo>
                  <a:lnTo>
                    <a:pt x="1214437" y="660400"/>
                  </a:lnTo>
                  <a:close/>
                </a:path>
              </a:pathLst>
            </a:custGeom>
            <a:solidFill>
              <a:srgbClr val="FFB5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992438" y="1912938"/>
              <a:ext cx="894080" cy="468630"/>
            </a:xfrm>
            <a:custGeom>
              <a:rect l="l" t="t" r="r" b="b"/>
              <a:pathLst>
                <a:path w="894078" h="468630">
                  <a:moveTo>
                    <a:pt x="106362" y="468312"/>
                  </a:moveTo>
                  <a:lnTo>
                    <a:pt x="0" y="387350"/>
                  </a:lnTo>
                  <a:lnTo>
                    <a:pt x="57150" y="52387"/>
                  </a:lnTo>
                  <a:lnTo>
                    <a:pt x="203200" y="0"/>
                  </a:lnTo>
                  <a:lnTo>
                    <a:pt x="893762" y="0"/>
                  </a:lnTo>
                  <a:lnTo>
                    <a:pt x="823912" y="273050"/>
                  </a:lnTo>
                  <a:lnTo>
                    <a:pt x="646112" y="209550"/>
                  </a:lnTo>
                  <a:lnTo>
                    <a:pt x="631824" y="241300"/>
                  </a:lnTo>
                  <a:lnTo>
                    <a:pt x="414337" y="96837"/>
                  </a:lnTo>
                  <a:lnTo>
                    <a:pt x="384174" y="150812"/>
                  </a:lnTo>
                  <a:lnTo>
                    <a:pt x="227012" y="31750"/>
                  </a:lnTo>
                  <a:lnTo>
                    <a:pt x="106362" y="468312"/>
                  </a:lnTo>
                  <a:close/>
                </a:path>
              </a:pathLst>
            </a:custGeom>
            <a:solidFill>
              <a:srgbClr val="A3949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370262" y="3057525"/>
              <a:ext cx="425450" cy="62230"/>
            </a:xfrm>
            <a:custGeom>
              <a:rect l="l" t="t" r="r" b="b"/>
              <a:pathLst>
                <a:path w="425450" h="62230">
                  <a:moveTo>
                    <a:pt x="201612" y="61912"/>
                  </a:moveTo>
                  <a:lnTo>
                    <a:pt x="26987" y="22225"/>
                  </a:lnTo>
                  <a:lnTo>
                    <a:pt x="0" y="0"/>
                  </a:lnTo>
                  <a:lnTo>
                    <a:pt x="425450" y="15875"/>
                  </a:lnTo>
                  <a:lnTo>
                    <a:pt x="376237" y="52387"/>
                  </a:lnTo>
                  <a:lnTo>
                    <a:pt x="201612" y="619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446462" y="3724275"/>
              <a:ext cx="284480" cy="2149475"/>
            </a:xfrm>
            <a:custGeom>
              <a:rect l="l" t="t" r="r" b="b"/>
              <a:pathLst>
                <a:path w="284479" h="2149475">
                  <a:moveTo>
                    <a:pt x="82550" y="2149474"/>
                  </a:moveTo>
                  <a:lnTo>
                    <a:pt x="122237" y="376237"/>
                  </a:lnTo>
                  <a:lnTo>
                    <a:pt x="0" y="182562"/>
                  </a:lnTo>
                  <a:lnTo>
                    <a:pt x="150812" y="0"/>
                  </a:lnTo>
                  <a:lnTo>
                    <a:pt x="242887" y="128587"/>
                  </a:lnTo>
                  <a:lnTo>
                    <a:pt x="284162" y="1838324"/>
                  </a:lnTo>
                  <a:lnTo>
                    <a:pt x="82550" y="2149474"/>
                  </a:lnTo>
                  <a:close/>
                </a:path>
              </a:pathLst>
            </a:custGeom>
            <a:solidFill>
              <a:srgbClr val="C0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259137" y="2533662"/>
              <a:ext cx="682625" cy="103505"/>
            </a:xfrm>
            <a:custGeom>
              <a:rect l="l" t="t" r="r" b="b"/>
              <a:pathLst>
                <a:path w="682625" h="103505">
                  <a:moveTo>
                    <a:pt x="195262" y="33337"/>
                  </a:moveTo>
                  <a:lnTo>
                    <a:pt x="171450" y="23812"/>
                  </a:lnTo>
                  <a:lnTo>
                    <a:pt x="119062" y="0"/>
                  </a:lnTo>
                  <a:lnTo>
                    <a:pt x="44450" y="6350"/>
                  </a:lnTo>
                  <a:lnTo>
                    <a:pt x="0" y="52387"/>
                  </a:lnTo>
                  <a:lnTo>
                    <a:pt x="44450" y="68262"/>
                  </a:lnTo>
                  <a:lnTo>
                    <a:pt x="106362" y="80962"/>
                  </a:lnTo>
                  <a:lnTo>
                    <a:pt x="193675" y="66675"/>
                  </a:lnTo>
                  <a:lnTo>
                    <a:pt x="195262" y="33337"/>
                  </a:lnTo>
                  <a:close/>
                </a:path>
                <a:path w="682625" h="103505">
                  <a:moveTo>
                    <a:pt x="682625" y="95250"/>
                  </a:moveTo>
                  <a:lnTo>
                    <a:pt x="671512" y="42862"/>
                  </a:lnTo>
                  <a:lnTo>
                    <a:pt x="630237" y="28575"/>
                  </a:lnTo>
                  <a:lnTo>
                    <a:pt x="630237" y="65087"/>
                  </a:lnTo>
                  <a:lnTo>
                    <a:pt x="608012" y="82550"/>
                  </a:lnTo>
                  <a:lnTo>
                    <a:pt x="603250" y="22225"/>
                  </a:lnTo>
                  <a:lnTo>
                    <a:pt x="584200" y="23812"/>
                  </a:lnTo>
                  <a:lnTo>
                    <a:pt x="554037" y="22225"/>
                  </a:lnTo>
                  <a:lnTo>
                    <a:pt x="522287" y="41275"/>
                  </a:lnTo>
                  <a:lnTo>
                    <a:pt x="511175" y="60325"/>
                  </a:lnTo>
                  <a:lnTo>
                    <a:pt x="522287" y="82550"/>
                  </a:lnTo>
                  <a:lnTo>
                    <a:pt x="582612" y="103187"/>
                  </a:lnTo>
                  <a:lnTo>
                    <a:pt x="639762" y="103187"/>
                  </a:lnTo>
                  <a:lnTo>
                    <a:pt x="682625" y="952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316287" y="2533662"/>
              <a:ext cx="576580" cy="87630"/>
            </a:xfrm>
            <a:custGeom>
              <a:rect l="l" t="t" r="r" b="b"/>
              <a:pathLst>
                <a:path w="576579" h="87630">
                  <a:moveTo>
                    <a:pt x="82550" y="0"/>
                  </a:moveTo>
                  <a:lnTo>
                    <a:pt x="38100" y="33337"/>
                  </a:lnTo>
                  <a:lnTo>
                    <a:pt x="0" y="19050"/>
                  </a:lnTo>
                  <a:lnTo>
                    <a:pt x="12700" y="57150"/>
                  </a:lnTo>
                  <a:lnTo>
                    <a:pt x="33337" y="65087"/>
                  </a:lnTo>
                  <a:lnTo>
                    <a:pt x="61912" y="63500"/>
                  </a:lnTo>
                  <a:lnTo>
                    <a:pt x="74612" y="52387"/>
                  </a:lnTo>
                  <a:lnTo>
                    <a:pt x="82550" y="0"/>
                  </a:lnTo>
                  <a:close/>
                </a:path>
                <a:path w="576579" h="87630">
                  <a:moveTo>
                    <a:pt x="576262" y="60325"/>
                  </a:moveTo>
                  <a:lnTo>
                    <a:pt x="569912" y="28575"/>
                  </a:lnTo>
                  <a:lnTo>
                    <a:pt x="533400" y="52387"/>
                  </a:lnTo>
                  <a:lnTo>
                    <a:pt x="506412" y="41275"/>
                  </a:lnTo>
                  <a:lnTo>
                    <a:pt x="493712" y="65087"/>
                  </a:lnTo>
                  <a:lnTo>
                    <a:pt x="517525" y="79375"/>
                  </a:lnTo>
                  <a:lnTo>
                    <a:pt x="539750" y="87312"/>
                  </a:lnTo>
                  <a:lnTo>
                    <a:pt x="561975" y="82550"/>
                  </a:lnTo>
                  <a:lnTo>
                    <a:pt x="576262" y="60325"/>
                  </a:lnTo>
                  <a:close/>
                </a:path>
              </a:pathLst>
            </a:custGeom>
            <a:solidFill>
              <a:srgbClr val="94524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240087" y="1893899"/>
              <a:ext cx="936625" cy="1098550"/>
            </a:xfrm>
            <a:custGeom>
              <a:rect l="l" t="t" r="r" b="b"/>
              <a:pathLst>
                <a:path w="936625" h="1098550">
                  <a:moveTo>
                    <a:pt x="298450" y="681037"/>
                  </a:moveTo>
                  <a:lnTo>
                    <a:pt x="255587" y="627062"/>
                  </a:lnTo>
                  <a:lnTo>
                    <a:pt x="203200" y="598487"/>
                  </a:lnTo>
                  <a:lnTo>
                    <a:pt x="188912" y="623887"/>
                  </a:lnTo>
                  <a:lnTo>
                    <a:pt x="141287" y="622300"/>
                  </a:lnTo>
                  <a:lnTo>
                    <a:pt x="61912" y="631825"/>
                  </a:lnTo>
                  <a:lnTo>
                    <a:pt x="7937" y="676275"/>
                  </a:lnTo>
                  <a:lnTo>
                    <a:pt x="0" y="700087"/>
                  </a:lnTo>
                  <a:lnTo>
                    <a:pt x="50800" y="714375"/>
                  </a:lnTo>
                  <a:lnTo>
                    <a:pt x="17462" y="695325"/>
                  </a:lnTo>
                  <a:lnTo>
                    <a:pt x="68453" y="663625"/>
                  </a:lnTo>
                  <a:lnTo>
                    <a:pt x="74612" y="681037"/>
                  </a:lnTo>
                  <a:lnTo>
                    <a:pt x="87312" y="700087"/>
                  </a:lnTo>
                  <a:lnTo>
                    <a:pt x="107950" y="700087"/>
                  </a:lnTo>
                  <a:lnTo>
                    <a:pt x="88900" y="673100"/>
                  </a:lnTo>
                  <a:lnTo>
                    <a:pt x="86728" y="657936"/>
                  </a:lnTo>
                  <a:lnTo>
                    <a:pt x="114300" y="655637"/>
                  </a:lnTo>
                  <a:lnTo>
                    <a:pt x="107950" y="682625"/>
                  </a:lnTo>
                  <a:lnTo>
                    <a:pt x="130175" y="679450"/>
                  </a:lnTo>
                  <a:lnTo>
                    <a:pt x="150812" y="655637"/>
                  </a:lnTo>
                  <a:lnTo>
                    <a:pt x="146050" y="688975"/>
                  </a:lnTo>
                  <a:lnTo>
                    <a:pt x="109537" y="703262"/>
                  </a:lnTo>
                  <a:lnTo>
                    <a:pt x="142875" y="704850"/>
                  </a:lnTo>
                  <a:lnTo>
                    <a:pt x="160337" y="687387"/>
                  </a:lnTo>
                  <a:lnTo>
                    <a:pt x="173037" y="654050"/>
                  </a:lnTo>
                  <a:lnTo>
                    <a:pt x="188912" y="657225"/>
                  </a:lnTo>
                  <a:lnTo>
                    <a:pt x="220662" y="703262"/>
                  </a:lnTo>
                  <a:lnTo>
                    <a:pt x="160337" y="760412"/>
                  </a:lnTo>
                  <a:lnTo>
                    <a:pt x="261937" y="720725"/>
                  </a:lnTo>
                  <a:lnTo>
                    <a:pt x="298450" y="681037"/>
                  </a:lnTo>
                  <a:close/>
                </a:path>
                <a:path w="936625" h="1098550">
                  <a:moveTo>
                    <a:pt x="739775" y="700087"/>
                  </a:moveTo>
                  <a:lnTo>
                    <a:pt x="687387" y="654050"/>
                  </a:lnTo>
                  <a:lnTo>
                    <a:pt x="587375" y="631825"/>
                  </a:lnTo>
                  <a:lnTo>
                    <a:pt x="527050" y="663575"/>
                  </a:lnTo>
                  <a:lnTo>
                    <a:pt x="534987" y="638175"/>
                  </a:lnTo>
                  <a:lnTo>
                    <a:pt x="606425" y="585787"/>
                  </a:lnTo>
                  <a:lnTo>
                    <a:pt x="514350" y="584200"/>
                  </a:lnTo>
                  <a:lnTo>
                    <a:pt x="439737" y="615950"/>
                  </a:lnTo>
                  <a:lnTo>
                    <a:pt x="407987" y="663575"/>
                  </a:lnTo>
                  <a:lnTo>
                    <a:pt x="411162" y="782637"/>
                  </a:lnTo>
                  <a:lnTo>
                    <a:pt x="441325" y="962025"/>
                  </a:lnTo>
                  <a:lnTo>
                    <a:pt x="442836" y="996238"/>
                  </a:lnTo>
                  <a:lnTo>
                    <a:pt x="425450" y="1016000"/>
                  </a:lnTo>
                  <a:lnTo>
                    <a:pt x="384175" y="1027112"/>
                  </a:lnTo>
                  <a:lnTo>
                    <a:pt x="336550" y="1014412"/>
                  </a:lnTo>
                  <a:lnTo>
                    <a:pt x="277812" y="1001712"/>
                  </a:lnTo>
                  <a:lnTo>
                    <a:pt x="242887" y="1008062"/>
                  </a:lnTo>
                  <a:lnTo>
                    <a:pt x="233362" y="1027112"/>
                  </a:lnTo>
                  <a:lnTo>
                    <a:pt x="255587" y="1042987"/>
                  </a:lnTo>
                  <a:lnTo>
                    <a:pt x="292100" y="1046162"/>
                  </a:lnTo>
                  <a:lnTo>
                    <a:pt x="331787" y="1050925"/>
                  </a:lnTo>
                  <a:lnTo>
                    <a:pt x="342900" y="1085850"/>
                  </a:lnTo>
                  <a:lnTo>
                    <a:pt x="379412" y="1098550"/>
                  </a:lnTo>
                  <a:lnTo>
                    <a:pt x="398462" y="1073150"/>
                  </a:lnTo>
                  <a:lnTo>
                    <a:pt x="460375" y="1069975"/>
                  </a:lnTo>
                  <a:lnTo>
                    <a:pt x="496887" y="1049337"/>
                  </a:lnTo>
                  <a:lnTo>
                    <a:pt x="544512" y="1055687"/>
                  </a:lnTo>
                  <a:lnTo>
                    <a:pt x="555625" y="1027112"/>
                  </a:lnTo>
                  <a:lnTo>
                    <a:pt x="534987" y="979487"/>
                  </a:lnTo>
                  <a:lnTo>
                    <a:pt x="489445" y="891667"/>
                  </a:lnTo>
                  <a:lnTo>
                    <a:pt x="474662" y="798512"/>
                  </a:lnTo>
                  <a:lnTo>
                    <a:pt x="487362" y="758825"/>
                  </a:lnTo>
                  <a:lnTo>
                    <a:pt x="527050" y="760412"/>
                  </a:lnTo>
                  <a:lnTo>
                    <a:pt x="527050" y="738187"/>
                  </a:lnTo>
                  <a:lnTo>
                    <a:pt x="557212" y="744537"/>
                  </a:lnTo>
                  <a:lnTo>
                    <a:pt x="523875" y="704850"/>
                  </a:lnTo>
                  <a:lnTo>
                    <a:pt x="561975" y="681037"/>
                  </a:lnTo>
                  <a:lnTo>
                    <a:pt x="569912" y="708025"/>
                  </a:lnTo>
                  <a:lnTo>
                    <a:pt x="603250" y="727075"/>
                  </a:lnTo>
                  <a:lnTo>
                    <a:pt x="581025" y="695325"/>
                  </a:lnTo>
                  <a:lnTo>
                    <a:pt x="587375" y="676275"/>
                  </a:lnTo>
                  <a:lnTo>
                    <a:pt x="611187" y="668337"/>
                  </a:lnTo>
                  <a:lnTo>
                    <a:pt x="603250" y="698500"/>
                  </a:lnTo>
                  <a:lnTo>
                    <a:pt x="625475" y="703262"/>
                  </a:lnTo>
                  <a:lnTo>
                    <a:pt x="647700" y="671512"/>
                  </a:lnTo>
                  <a:lnTo>
                    <a:pt x="690562" y="696912"/>
                  </a:lnTo>
                  <a:lnTo>
                    <a:pt x="709612" y="722312"/>
                  </a:lnTo>
                  <a:lnTo>
                    <a:pt x="739775" y="700087"/>
                  </a:lnTo>
                  <a:close/>
                </a:path>
                <a:path w="936625" h="1098550">
                  <a:moveTo>
                    <a:pt x="936625" y="331787"/>
                  </a:moveTo>
                  <a:lnTo>
                    <a:pt x="935037" y="304800"/>
                  </a:lnTo>
                  <a:lnTo>
                    <a:pt x="935037" y="290512"/>
                  </a:lnTo>
                  <a:lnTo>
                    <a:pt x="933450" y="284162"/>
                  </a:lnTo>
                  <a:lnTo>
                    <a:pt x="933450" y="268287"/>
                  </a:lnTo>
                  <a:lnTo>
                    <a:pt x="931862" y="263525"/>
                  </a:lnTo>
                  <a:lnTo>
                    <a:pt x="931862" y="247650"/>
                  </a:lnTo>
                  <a:lnTo>
                    <a:pt x="928687" y="233362"/>
                  </a:lnTo>
                  <a:lnTo>
                    <a:pt x="928687" y="225425"/>
                  </a:lnTo>
                  <a:lnTo>
                    <a:pt x="927100" y="217487"/>
                  </a:lnTo>
                  <a:lnTo>
                    <a:pt x="927100" y="196850"/>
                  </a:lnTo>
                  <a:lnTo>
                    <a:pt x="925512" y="192087"/>
                  </a:lnTo>
                  <a:lnTo>
                    <a:pt x="925512" y="182562"/>
                  </a:lnTo>
                  <a:lnTo>
                    <a:pt x="923925" y="174625"/>
                  </a:lnTo>
                  <a:lnTo>
                    <a:pt x="923925" y="168275"/>
                  </a:lnTo>
                  <a:lnTo>
                    <a:pt x="795337" y="0"/>
                  </a:lnTo>
                  <a:lnTo>
                    <a:pt x="769937" y="328612"/>
                  </a:lnTo>
                  <a:lnTo>
                    <a:pt x="769937" y="520700"/>
                  </a:lnTo>
                  <a:lnTo>
                    <a:pt x="800100" y="623887"/>
                  </a:lnTo>
                  <a:lnTo>
                    <a:pt x="795337" y="687387"/>
                  </a:lnTo>
                  <a:lnTo>
                    <a:pt x="831850" y="755650"/>
                  </a:lnTo>
                  <a:lnTo>
                    <a:pt x="831850" y="827087"/>
                  </a:lnTo>
                  <a:lnTo>
                    <a:pt x="800100" y="904875"/>
                  </a:lnTo>
                  <a:lnTo>
                    <a:pt x="782637" y="1039812"/>
                  </a:lnTo>
                  <a:lnTo>
                    <a:pt x="835025" y="1031875"/>
                  </a:lnTo>
                  <a:lnTo>
                    <a:pt x="863600" y="990600"/>
                  </a:lnTo>
                  <a:lnTo>
                    <a:pt x="885825" y="901700"/>
                  </a:lnTo>
                  <a:lnTo>
                    <a:pt x="925512" y="771525"/>
                  </a:lnTo>
                  <a:lnTo>
                    <a:pt x="935037" y="696912"/>
                  </a:lnTo>
                  <a:lnTo>
                    <a:pt x="922337" y="641350"/>
                  </a:lnTo>
                  <a:lnTo>
                    <a:pt x="877887" y="615950"/>
                  </a:lnTo>
                  <a:lnTo>
                    <a:pt x="911225" y="531812"/>
                  </a:lnTo>
                  <a:lnTo>
                    <a:pt x="936625" y="33178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35400" y="2552700"/>
              <a:ext cx="71437" cy="6985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2868612" y="1633549"/>
              <a:ext cx="1292225" cy="2078355"/>
            </a:xfrm>
            <a:custGeom>
              <a:rect l="l" t="t" r="r" b="b"/>
              <a:pathLst>
                <a:path w="1292225" h="2078354">
                  <a:moveTo>
                    <a:pt x="127000" y="1157287"/>
                  </a:moveTo>
                  <a:lnTo>
                    <a:pt x="90487" y="1090612"/>
                  </a:lnTo>
                  <a:lnTo>
                    <a:pt x="77787" y="995362"/>
                  </a:lnTo>
                  <a:lnTo>
                    <a:pt x="60325" y="1014412"/>
                  </a:lnTo>
                  <a:lnTo>
                    <a:pt x="55562" y="1079500"/>
                  </a:lnTo>
                  <a:lnTo>
                    <a:pt x="127000" y="1157287"/>
                  </a:lnTo>
                  <a:close/>
                </a:path>
                <a:path w="1292225" h="2078354">
                  <a:moveTo>
                    <a:pt x="196850" y="1066800"/>
                  </a:moveTo>
                  <a:lnTo>
                    <a:pt x="104775" y="868362"/>
                  </a:lnTo>
                  <a:lnTo>
                    <a:pt x="65087" y="885825"/>
                  </a:lnTo>
                  <a:lnTo>
                    <a:pt x="58737" y="981075"/>
                  </a:lnTo>
                  <a:lnTo>
                    <a:pt x="96837" y="900112"/>
                  </a:lnTo>
                  <a:lnTo>
                    <a:pt x="119062" y="966787"/>
                  </a:lnTo>
                  <a:lnTo>
                    <a:pt x="103187" y="1069975"/>
                  </a:lnTo>
                  <a:lnTo>
                    <a:pt x="127000" y="1117600"/>
                  </a:lnTo>
                  <a:lnTo>
                    <a:pt x="161925" y="1131887"/>
                  </a:lnTo>
                  <a:lnTo>
                    <a:pt x="144462" y="1069975"/>
                  </a:lnTo>
                  <a:lnTo>
                    <a:pt x="196850" y="1066800"/>
                  </a:lnTo>
                  <a:close/>
                </a:path>
                <a:path w="1292225" h="2078354">
                  <a:moveTo>
                    <a:pt x="625475" y="800608"/>
                  </a:moveTo>
                  <a:lnTo>
                    <a:pt x="487362" y="768350"/>
                  </a:lnTo>
                  <a:lnTo>
                    <a:pt x="395287" y="776414"/>
                  </a:lnTo>
                  <a:lnTo>
                    <a:pt x="339725" y="815124"/>
                  </a:lnTo>
                  <a:lnTo>
                    <a:pt x="306387" y="869975"/>
                  </a:lnTo>
                  <a:lnTo>
                    <a:pt x="403225" y="829640"/>
                  </a:lnTo>
                  <a:lnTo>
                    <a:pt x="479425" y="832866"/>
                  </a:lnTo>
                  <a:lnTo>
                    <a:pt x="557212" y="829640"/>
                  </a:lnTo>
                  <a:lnTo>
                    <a:pt x="625475" y="800608"/>
                  </a:lnTo>
                  <a:close/>
                </a:path>
                <a:path w="1292225" h="2078354">
                  <a:moveTo>
                    <a:pt x="960437" y="1444625"/>
                  </a:moveTo>
                  <a:lnTo>
                    <a:pt x="915987" y="1390650"/>
                  </a:lnTo>
                  <a:lnTo>
                    <a:pt x="863600" y="1416050"/>
                  </a:lnTo>
                  <a:lnTo>
                    <a:pt x="769937" y="1406525"/>
                  </a:lnTo>
                  <a:lnTo>
                    <a:pt x="728662" y="1420812"/>
                  </a:lnTo>
                  <a:lnTo>
                    <a:pt x="669925" y="1408112"/>
                  </a:lnTo>
                  <a:lnTo>
                    <a:pt x="538162" y="1408112"/>
                  </a:lnTo>
                  <a:lnTo>
                    <a:pt x="495300" y="1389062"/>
                  </a:lnTo>
                  <a:lnTo>
                    <a:pt x="468312" y="1444625"/>
                  </a:lnTo>
                  <a:lnTo>
                    <a:pt x="506412" y="1423987"/>
                  </a:lnTo>
                  <a:lnTo>
                    <a:pt x="584200" y="1477962"/>
                  </a:lnTo>
                  <a:lnTo>
                    <a:pt x="704850" y="1485900"/>
                  </a:lnTo>
                  <a:lnTo>
                    <a:pt x="636587" y="1471612"/>
                  </a:lnTo>
                  <a:lnTo>
                    <a:pt x="568325" y="1454150"/>
                  </a:lnTo>
                  <a:lnTo>
                    <a:pt x="563562" y="1430337"/>
                  </a:lnTo>
                  <a:lnTo>
                    <a:pt x="728662" y="1455737"/>
                  </a:lnTo>
                  <a:lnTo>
                    <a:pt x="887412" y="1439862"/>
                  </a:lnTo>
                  <a:lnTo>
                    <a:pt x="863600" y="1468437"/>
                  </a:lnTo>
                  <a:lnTo>
                    <a:pt x="714375" y="1501775"/>
                  </a:lnTo>
                  <a:lnTo>
                    <a:pt x="811212" y="1500187"/>
                  </a:lnTo>
                  <a:lnTo>
                    <a:pt x="836612" y="1519237"/>
                  </a:lnTo>
                  <a:lnTo>
                    <a:pt x="815975" y="1533525"/>
                  </a:lnTo>
                  <a:lnTo>
                    <a:pt x="722312" y="1549400"/>
                  </a:lnTo>
                  <a:lnTo>
                    <a:pt x="638175" y="1538287"/>
                  </a:lnTo>
                  <a:lnTo>
                    <a:pt x="588962" y="1543050"/>
                  </a:lnTo>
                  <a:lnTo>
                    <a:pt x="650875" y="1590675"/>
                  </a:lnTo>
                  <a:lnTo>
                    <a:pt x="814387" y="1587500"/>
                  </a:lnTo>
                  <a:lnTo>
                    <a:pt x="879475" y="1524000"/>
                  </a:lnTo>
                  <a:lnTo>
                    <a:pt x="908050" y="1455737"/>
                  </a:lnTo>
                  <a:lnTo>
                    <a:pt x="960437" y="1444625"/>
                  </a:lnTo>
                  <a:close/>
                </a:path>
                <a:path w="1292225" h="2078354">
                  <a:moveTo>
                    <a:pt x="1127125" y="844550"/>
                  </a:moveTo>
                  <a:lnTo>
                    <a:pt x="1082675" y="788987"/>
                  </a:lnTo>
                  <a:lnTo>
                    <a:pt x="1027112" y="784225"/>
                  </a:lnTo>
                  <a:lnTo>
                    <a:pt x="895350" y="798512"/>
                  </a:lnTo>
                  <a:lnTo>
                    <a:pt x="844550" y="887412"/>
                  </a:lnTo>
                  <a:lnTo>
                    <a:pt x="1055687" y="831850"/>
                  </a:lnTo>
                  <a:lnTo>
                    <a:pt x="1122362" y="877887"/>
                  </a:lnTo>
                  <a:lnTo>
                    <a:pt x="1127125" y="844550"/>
                  </a:lnTo>
                  <a:close/>
                </a:path>
                <a:path w="1292225" h="2078354">
                  <a:moveTo>
                    <a:pt x="1225550" y="1069975"/>
                  </a:moveTo>
                  <a:lnTo>
                    <a:pt x="1103312" y="1295400"/>
                  </a:lnTo>
                  <a:lnTo>
                    <a:pt x="1082675" y="1471612"/>
                  </a:lnTo>
                  <a:lnTo>
                    <a:pt x="1020762" y="1585912"/>
                  </a:lnTo>
                  <a:lnTo>
                    <a:pt x="963612" y="1674812"/>
                  </a:lnTo>
                  <a:lnTo>
                    <a:pt x="896493" y="1757972"/>
                  </a:lnTo>
                  <a:lnTo>
                    <a:pt x="771525" y="1795462"/>
                  </a:lnTo>
                  <a:lnTo>
                    <a:pt x="663575" y="1795462"/>
                  </a:lnTo>
                  <a:lnTo>
                    <a:pt x="600075" y="1778000"/>
                  </a:lnTo>
                  <a:lnTo>
                    <a:pt x="458787" y="1679575"/>
                  </a:lnTo>
                  <a:lnTo>
                    <a:pt x="346075" y="1603375"/>
                  </a:lnTo>
                  <a:lnTo>
                    <a:pt x="277812" y="1420812"/>
                  </a:lnTo>
                  <a:lnTo>
                    <a:pt x="331787" y="1643062"/>
                  </a:lnTo>
                  <a:lnTo>
                    <a:pt x="382587" y="1674812"/>
                  </a:lnTo>
                  <a:lnTo>
                    <a:pt x="420687" y="1695450"/>
                  </a:lnTo>
                  <a:lnTo>
                    <a:pt x="604837" y="1841500"/>
                  </a:lnTo>
                  <a:lnTo>
                    <a:pt x="777875" y="1851025"/>
                  </a:lnTo>
                  <a:lnTo>
                    <a:pt x="884694" y="1778698"/>
                  </a:lnTo>
                  <a:lnTo>
                    <a:pt x="827087" y="1909762"/>
                  </a:lnTo>
                  <a:lnTo>
                    <a:pt x="757237" y="1979612"/>
                  </a:lnTo>
                  <a:lnTo>
                    <a:pt x="733425" y="2078037"/>
                  </a:lnTo>
                  <a:lnTo>
                    <a:pt x="877887" y="1979612"/>
                  </a:lnTo>
                  <a:lnTo>
                    <a:pt x="958850" y="1874837"/>
                  </a:lnTo>
                  <a:lnTo>
                    <a:pt x="1127125" y="1692275"/>
                  </a:lnTo>
                  <a:lnTo>
                    <a:pt x="1106487" y="1546225"/>
                  </a:lnTo>
                  <a:lnTo>
                    <a:pt x="1169987" y="1317625"/>
                  </a:lnTo>
                  <a:lnTo>
                    <a:pt x="1225550" y="1069975"/>
                  </a:lnTo>
                  <a:close/>
                </a:path>
                <a:path w="1292225" h="2078354">
                  <a:moveTo>
                    <a:pt x="1292225" y="415925"/>
                  </a:moveTo>
                  <a:lnTo>
                    <a:pt x="1190625" y="257175"/>
                  </a:lnTo>
                  <a:lnTo>
                    <a:pt x="1060450" y="120650"/>
                  </a:lnTo>
                  <a:lnTo>
                    <a:pt x="852487" y="28575"/>
                  </a:lnTo>
                  <a:lnTo>
                    <a:pt x="584200" y="0"/>
                  </a:lnTo>
                  <a:lnTo>
                    <a:pt x="476250" y="31750"/>
                  </a:lnTo>
                  <a:lnTo>
                    <a:pt x="346075" y="139700"/>
                  </a:lnTo>
                  <a:lnTo>
                    <a:pt x="346075" y="140576"/>
                  </a:lnTo>
                  <a:lnTo>
                    <a:pt x="204787" y="155575"/>
                  </a:lnTo>
                  <a:lnTo>
                    <a:pt x="49212" y="320675"/>
                  </a:lnTo>
                  <a:lnTo>
                    <a:pt x="0" y="557212"/>
                  </a:lnTo>
                  <a:lnTo>
                    <a:pt x="52705" y="808748"/>
                  </a:lnTo>
                  <a:lnTo>
                    <a:pt x="25400" y="820737"/>
                  </a:lnTo>
                  <a:lnTo>
                    <a:pt x="3175" y="976312"/>
                  </a:lnTo>
                  <a:lnTo>
                    <a:pt x="33337" y="1109662"/>
                  </a:lnTo>
                  <a:lnTo>
                    <a:pt x="90487" y="1182687"/>
                  </a:lnTo>
                  <a:lnTo>
                    <a:pt x="109537" y="1303337"/>
                  </a:lnTo>
                  <a:lnTo>
                    <a:pt x="169862" y="1338262"/>
                  </a:lnTo>
                  <a:lnTo>
                    <a:pt x="207060" y="1331112"/>
                  </a:lnTo>
                  <a:lnTo>
                    <a:pt x="217487" y="1450975"/>
                  </a:lnTo>
                  <a:lnTo>
                    <a:pt x="230187" y="1519237"/>
                  </a:lnTo>
                  <a:lnTo>
                    <a:pt x="231775" y="1585912"/>
                  </a:lnTo>
                  <a:lnTo>
                    <a:pt x="234950" y="1668462"/>
                  </a:lnTo>
                  <a:lnTo>
                    <a:pt x="312737" y="1754187"/>
                  </a:lnTo>
                  <a:lnTo>
                    <a:pt x="244475" y="1431925"/>
                  </a:lnTo>
                  <a:lnTo>
                    <a:pt x="209600" y="1280414"/>
                  </a:lnTo>
                  <a:lnTo>
                    <a:pt x="207962" y="1227137"/>
                  </a:lnTo>
                  <a:lnTo>
                    <a:pt x="200685" y="1241691"/>
                  </a:lnTo>
                  <a:lnTo>
                    <a:pt x="198437" y="1231900"/>
                  </a:lnTo>
                  <a:lnTo>
                    <a:pt x="199491" y="1244079"/>
                  </a:lnTo>
                  <a:lnTo>
                    <a:pt x="176212" y="1290637"/>
                  </a:lnTo>
                  <a:lnTo>
                    <a:pt x="136525" y="1274762"/>
                  </a:lnTo>
                  <a:lnTo>
                    <a:pt x="122237" y="1239837"/>
                  </a:lnTo>
                  <a:lnTo>
                    <a:pt x="115887" y="1179512"/>
                  </a:lnTo>
                  <a:lnTo>
                    <a:pt x="46037" y="1085850"/>
                  </a:lnTo>
                  <a:lnTo>
                    <a:pt x="41275" y="947737"/>
                  </a:lnTo>
                  <a:lnTo>
                    <a:pt x="58737" y="839787"/>
                  </a:lnTo>
                  <a:lnTo>
                    <a:pt x="100012" y="820737"/>
                  </a:lnTo>
                  <a:lnTo>
                    <a:pt x="178879" y="908392"/>
                  </a:lnTo>
                  <a:lnTo>
                    <a:pt x="201612" y="1014412"/>
                  </a:lnTo>
                  <a:lnTo>
                    <a:pt x="219075" y="923925"/>
                  </a:lnTo>
                  <a:lnTo>
                    <a:pt x="211137" y="823912"/>
                  </a:lnTo>
                  <a:lnTo>
                    <a:pt x="274637" y="612775"/>
                  </a:lnTo>
                  <a:lnTo>
                    <a:pt x="185737" y="688975"/>
                  </a:lnTo>
                  <a:lnTo>
                    <a:pt x="244475" y="542925"/>
                  </a:lnTo>
                  <a:lnTo>
                    <a:pt x="176212" y="549275"/>
                  </a:lnTo>
                  <a:lnTo>
                    <a:pt x="292100" y="423862"/>
                  </a:lnTo>
                  <a:lnTo>
                    <a:pt x="361950" y="376237"/>
                  </a:lnTo>
                  <a:lnTo>
                    <a:pt x="512762" y="406400"/>
                  </a:lnTo>
                  <a:lnTo>
                    <a:pt x="496887" y="325437"/>
                  </a:lnTo>
                  <a:lnTo>
                    <a:pt x="738187" y="493712"/>
                  </a:lnTo>
                  <a:lnTo>
                    <a:pt x="765175" y="442912"/>
                  </a:lnTo>
                  <a:lnTo>
                    <a:pt x="915987" y="528637"/>
                  </a:lnTo>
                  <a:lnTo>
                    <a:pt x="738187" y="392112"/>
                  </a:lnTo>
                  <a:lnTo>
                    <a:pt x="704850" y="419100"/>
                  </a:lnTo>
                  <a:lnTo>
                    <a:pt x="503237" y="276225"/>
                  </a:lnTo>
                  <a:lnTo>
                    <a:pt x="466725" y="320675"/>
                  </a:lnTo>
                  <a:lnTo>
                    <a:pt x="400050" y="261937"/>
                  </a:lnTo>
                  <a:lnTo>
                    <a:pt x="254000" y="257175"/>
                  </a:lnTo>
                  <a:lnTo>
                    <a:pt x="250825" y="357187"/>
                  </a:lnTo>
                  <a:lnTo>
                    <a:pt x="153987" y="485775"/>
                  </a:lnTo>
                  <a:lnTo>
                    <a:pt x="150812" y="423862"/>
                  </a:lnTo>
                  <a:lnTo>
                    <a:pt x="87312" y="557212"/>
                  </a:lnTo>
                  <a:lnTo>
                    <a:pt x="77787" y="457200"/>
                  </a:lnTo>
                  <a:lnTo>
                    <a:pt x="127000" y="334962"/>
                  </a:lnTo>
                  <a:lnTo>
                    <a:pt x="73025" y="357187"/>
                  </a:lnTo>
                  <a:lnTo>
                    <a:pt x="166687" y="228600"/>
                  </a:lnTo>
                  <a:lnTo>
                    <a:pt x="346075" y="152666"/>
                  </a:lnTo>
                  <a:lnTo>
                    <a:pt x="346075" y="217487"/>
                  </a:lnTo>
                  <a:lnTo>
                    <a:pt x="533400" y="271462"/>
                  </a:lnTo>
                  <a:lnTo>
                    <a:pt x="412750" y="196850"/>
                  </a:lnTo>
                  <a:lnTo>
                    <a:pt x="479425" y="147637"/>
                  </a:lnTo>
                  <a:lnTo>
                    <a:pt x="676275" y="139700"/>
                  </a:lnTo>
                  <a:lnTo>
                    <a:pt x="542925" y="93662"/>
                  </a:lnTo>
                  <a:lnTo>
                    <a:pt x="788987" y="93662"/>
                  </a:lnTo>
                  <a:lnTo>
                    <a:pt x="939800" y="222250"/>
                  </a:lnTo>
                  <a:lnTo>
                    <a:pt x="822325" y="196850"/>
                  </a:lnTo>
                  <a:lnTo>
                    <a:pt x="898525" y="311150"/>
                  </a:lnTo>
                  <a:lnTo>
                    <a:pt x="735012" y="204787"/>
                  </a:lnTo>
                  <a:lnTo>
                    <a:pt x="587375" y="196850"/>
                  </a:lnTo>
                  <a:lnTo>
                    <a:pt x="688975" y="339725"/>
                  </a:lnTo>
                  <a:lnTo>
                    <a:pt x="684212" y="249237"/>
                  </a:lnTo>
                  <a:lnTo>
                    <a:pt x="852487" y="347662"/>
                  </a:lnTo>
                  <a:lnTo>
                    <a:pt x="952500" y="476250"/>
                  </a:lnTo>
                  <a:lnTo>
                    <a:pt x="819150" y="423862"/>
                  </a:lnTo>
                  <a:lnTo>
                    <a:pt x="939800" y="547687"/>
                  </a:lnTo>
                  <a:lnTo>
                    <a:pt x="1120775" y="606425"/>
                  </a:lnTo>
                  <a:lnTo>
                    <a:pt x="1252537" y="663575"/>
                  </a:lnTo>
                  <a:lnTo>
                    <a:pt x="1292225" y="4159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/>
          <p:nvPr/>
        </p:nvSpPr>
        <p:spPr>
          <a:xfrm>
            <a:off x="4556125" y="4162425"/>
            <a:ext cx="205104" cy="1170305"/>
          </a:xfrm>
          <a:custGeom>
            <a:rect l="l" t="t" r="r" b="b"/>
            <a:pathLst>
              <a:path w="205102" h="1170304">
                <a:moveTo>
                  <a:pt x="182562" y="1169987"/>
                </a:moveTo>
                <a:lnTo>
                  <a:pt x="166687" y="898525"/>
                </a:lnTo>
                <a:lnTo>
                  <a:pt x="176212" y="636587"/>
                </a:lnTo>
                <a:lnTo>
                  <a:pt x="153987" y="611187"/>
                </a:lnTo>
                <a:lnTo>
                  <a:pt x="101600" y="538162"/>
                </a:lnTo>
                <a:lnTo>
                  <a:pt x="119062" y="715962"/>
                </a:lnTo>
                <a:lnTo>
                  <a:pt x="14287" y="750887"/>
                </a:lnTo>
                <a:lnTo>
                  <a:pt x="0" y="866775"/>
                </a:lnTo>
                <a:lnTo>
                  <a:pt x="182562" y="1169987"/>
                </a:lnTo>
                <a:close/>
              </a:path>
              <a:path w="205102" h="1170304">
                <a:moveTo>
                  <a:pt x="204787" y="84137"/>
                </a:moveTo>
                <a:lnTo>
                  <a:pt x="158750" y="0"/>
                </a:lnTo>
                <a:lnTo>
                  <a:pt x="125412" y="180975"/>
                </a:lnTo>
                <a:lnTo>
                  <a:pt x="106362" y="384175"/>
                </a:lnTo>
                <a:lnTo>
                  <a:pt x="106362" y="512762"/>
                </a:lnTo>
                <a:lnTo>
                  <a:pt x="153987" y="323850"/>
                </a:lnTo>
                <a:lnTo>
                  <a:pt x="176212" y="219075"/>
                </a:lnTo>
                <a:lnTo>
                  <a:pt x="182562" y="153987"/>
                </a:lnTo>
                <a:lnTo>
                  <a:pt x="204787" y="841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828800" y="3281374"/>
            <a:ext cx="1466850" cy="2786380"/>
          </a:xfrm>
          <a:custGeom>
            <a:rect l="l" t="t" r="r" b="b"/>
            <a:pathLst>
              <a:path w="1466850" h="2786379">
                <a:moveTo>
                  <a:pt x="177812" y="731824"/>
                </a:moveTo>
                <a:lnTo>
                  <a:pt x="36842" y="914387"/>
                </a:lnTo>
                <a:lnTo>
                  <a:pt x="14414" y="1304912"/>
                </a:lnTo>
                <a:lnTo>
                  <a:pt x="0" y="1697024"/>
                </a:lnTo>
                <a:lnTo>
                  <a:pt x="17614" y="2063737"/>
                </a:lnTo>
                <a:lnTo>
                  <a:pt x="96113" y="2747949"/>
                </a:lnTo>
                <a:lnTo>
                  <a:pt x="164998" y="2754299"/>
                </a:lnTo>
                <a:lnTo>
                  <a:pt x="96113" y="1944674"/>
                </a:lnTo>
                <a:lnTo>
                  <a:pt x="155384" y="1516049"/>
                </a:lnTo>
                <a:lnTo>
                  <a:pt x="88099" y="1101712"/>
                </a:lnTo>
                <a:lnTo>
                  <a:pt x="177812" y="731824"/>
                </a:lnTo>
                <a:close/>
              </a:path>
              <a:path w="1466850" h="2786379">
                <a:moveTo>
                  <a:pt x="1144587" y="2786049"/>
                </a:moveTo>
                <a:lnTo>
                  <a:pt x="906462" y="2335199"/>
                </a:lnTo>
                <a:lnTo>
                  <a:pt x="846137" y="1884349"/>
                </a:lnTo>
                <a:lnTo>
                  <a:pt x="800100" y="1517637"/>
                </a:lnTo>
                <a:lnTo>
                  <a:pt x="563562" y="1011224"/>
                </a:lnTo>
                <a:lnTo>
                  <a:pt x="357187" y="830249"/>
                </a:lnTo>
                <a:lnTo>
                  <a:pt x="401637" y="938199"/>
                </a:lnTo>
                <a:lnTo>
                  <a:pt x="476250" y="1112824"/>
                </a:lnTo>
                <a:lnTo>
                  <a:pt x="703262" y="1450962"/>
                </a:lnTo>
                <a:lnTo>
                  <a:pt x="652462" y="1800212"/>
                </a:lnTo>
                <a:lnTo>
                  <a:pt x="757237" y="2043099"/>
                </a:lnTo>
                <a:lnTo>
                  <a:pt x="368300" y="1800212"/>
                </a:lnTo>
                <a:lnTo>
                  <a:pt x="652462" y="2176449"/>
                </a:lnTo>
                <a:lnTo>
                  <a:pt x="396875" y="2165337"/>
                </a:lnTo>
                <a:lnTo>
                  <a:pt x="361950" y="2258999"/>
                </a:lnTo>
                <a:lnTo>
                  <a:pt x="757237" y="2362187"/>
                </a:lnTo>
                <a:lnTo>
                  <a:pt x="677862" y="2512999"/>
                </a:lnTo>
                <a:lnTo>
                  <a:pt x="881062" y="2720962"/>
                </a:lnTo>
                <a:lnTo>
                  <a:pt x="1144587" y="2786049"/>
                </a:lnTo>
                <a:close/>
              </a:path>
              <a:path w="1466850" h="2786379">
                <a:moveTo>
                  <a:pt x="1466850" y="2763824"/>
                </a:moveTo>
                <a:lnTo>
                  <a:pt x="1250950" y="1784337"/>
                </a:lnTo>
                <a:lnTo>
                  <a:pt x="1144587" y="1155700"/>
                </a:lnTo>
                <a:lnTo>
                  <a:pt x="1338262" y="828675"/>
                </a:lnTo>
                <a:lnTo>
                  <a:pt x="1136650" y="735012"/>
                </a:lnTo>
                <a:lnTo>
                  <a:pt x="1098550" y="158750"/>
                </a:lnTo>
                <a:lnTo>
                  <a:pt x="1281112" y="0"/>
                </a:lnTo>
                <a:lnTo>
                  <a:pt x="1047750" y="134937"/>
                </a:lnTo>
                <a:lnTo>
                  <a:pt x="954087" y="222250"/>
                </a:lnTo>
                <a:lnTo>
                  <a:pt x="212725" y="673100"/>
                </a:lnTo>
                <a:lnTo>
                  <a:pt x="1039812" y="254000"/>
                </a:lnTo>
                <a:lnTo>
                  <a:pt x="1052512" y="828675"/>
                </a:lnTo>
                <a:lnTo>
                  <a:pt x="1249362" y="884237"/>
                </a:lnTo>
                <a:lnTo>
                  <a:pt x="1000125" y="1147762"/>
                </a:lnTo>
                <a:lnTo>
                  <a:pt x="1190625" y="1892287"/>
                </a:lnTo>
                <a:lnTo>
                  <a:pt x="1206500" y="2776524"/>
                </a:lnTo>
                <a:lnTo>
                  <a:pt x="1466850" y="27638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1" name="object 21"/>
          <p:cNvGrpSpPr/>
          <p:nvPr/>
        </p:nvGrpSpPr>
        <p:grpSpPr>
          <a:xfrm>
            <a:off x="3098800" y="3221038"/>
            <a:ext cx="1554480" cy="2863850"/>
            <a:chOff x="3098800" y="3221038"/>
            <a:chExt cx="1554480" cy="2863850"/>
          </a:xfrm>
        </p:grpSpPr>
        <p:sp>
          <p:nvSpPr>
            <p:cNvPr id="22" name="object 22"/>
            <p:cNvSpPr/>
            <p:nvPr/>
          </p:nvSpPr>
          <p:spPr>
            <a:xfrm>
              <a:off x="3357562" y="3311525"/>
              <a:ext cx="666750" cy="701675"/>
            </a:xfrm>
            <a:custGeom>
              <a:rect l="l" t="t" r="r" b="b"/>
              <a:pathLst>
                <a:path w="666750" h="701675">
                  <a:moveTo>
                    <a:pt x="381000" y="701675"/>
                  </a:moveTo>
                  <a:lnTo>
                    <a:pt x="260350" y="528637"/>
                  </a:lnTo>
                  <a:lnTo>
                    <a:pt x="0" y="685800"/>
                  </a:lnTo>
                  <a:lnTo>
                    <a:pt x="236537" y="415925"/>
                  </a:lnTo>
                  <a:lnTo>
                    <a:pt x="388937" y="595312"/>
                  </a:lnTo>
                  <a:lnTo>
                    <a:pt x="635000" y="0"/>
                  </a:lnTo>
                  <a:lnTo>
                    <a:pt x="666750" y="212725"/>
                  </a:lnTo>
                  <a:lnTo>
                    <a:pt x="381000" y="701675"/>
                  </a:lnTo>
                  <a:close/>
                </a:path>
              </a:pathLst>
            </a:custGeom>
            <a:solidFill>
              <a:srgbClr val="0000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098800" y="3221050"/>
              <a:ext cx="1554480" cy="2863850"/>
            </a:xfrm>
            <a:custGeom>
              <a:rect l="l" t="t" r="r" b="b"/>
              <a:pathLst>
                <a:path w="1554479" h="2863850">
                  <a:moveTo>
                    <a:pt x="571500" y="2855899"/>
                  </a:moveTo>
                  <a:lnTo>
                    <a:pt x="320675" y="981075"/>
                  </a:lnTo>
                  <a:lnTo>
                    <a:pt x="320675" y="719137"/>
                  </a:lnTo>
                  <a:lnTo>
                    <a:pt x="0" y="60325"/>
                  </a:lnTo>
                  <a:lnTo>
                    <a:pt x="212725" y="831850"/>
                  </a:lnTo>
                  <a:lnTo>
                    <a:pt x="365125" y="2260587"/>
                  </a:lnTo>
                  <a:lnTo>
                    <a:pt x="327025" y="2816212"/>
                  </a:lnTo>
                  <a:lnTo>
                    <a:pt x="571500" y="2855899"/>
                  </a:lnTo>
                  <a:close/>
                </a:path>
                <a:path w="1554479" h="2863850">
                  <a:moveTo>
                    <a:pt x="966787" y="104775"/>
                  </a:moveTo>
                  <a:lnTo>
                    <a:pt x="879475" y="0"/>
                  </a:lnTo>
                  <a:lnTo>
                    <a:pt x="795337" y="423862"/>
                  </a:lnTo>
                  <a:lnTo>
                    <a:pt x="701675" y="1370012"/>
                  </a:lnTo>
                  <a:lnTo>
                    <a:pt x="755650" y="2774937"/>
                  </a:lnTo>
                  <a:lnTo>
                    <a:pt x="817562" y="1509712"/>
                  </a:lnTo>
                  <a:lnTo>
                    <a:pt x="966787" y="104775"/>
                  </a:lnTo>
                  <a:close/>
                </a:path>
                <a:path w="1554479" h="2863850">
                  <a:moveTo>
                    <a:pt x="1554162" y="1592262"/>
                  </a:moveTo>
                  <a:lnTo>
                    <a:pt x="1248702" y="1535112"/>
                  </a:lnTo>
                  <a:lnTo>
                    <a:pt x="1355293" y="841375"/>
                  </a:lnTo>
                  <a:lnTo>
                    <a:pt x="1170749" y="815975"/>
                  </a:lnTo>
                  <a:lnTo>
                    <a:pt x="1339380" y="693737"/>
                  </a:lnTo>
                  <a:lnTo>
                    <a:pt x="1240751" y="257175"/>
                  </a:lnTo>
                  <a:lnTo>
                    <a:pt x="1224838" y="677862"/>
                  </a:lnTo>
                  <a:lnTo>
                    <a:pt x="1056195" y="873125"/>
                  </a:lnTo>
                  <a:lnTo>
                    <a:pt x="1239151" y="906462"/>
                  </a:lnTo>
                  <a:lnTo>
                    <a:pt x="817562" y="2863850"/>
                  </a:lnTo>
                  <a:lnTo>
                    <a:pt x="1048245" y="2855912"/>
                  </a:lnTo>
                  <a:lnTo>
                    <a:pt x="1208925" y="1712912"/>
                  </a:lnTo>
                  <a:lnTo>
                    <a:pt x="1554162" y="15922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455987" y="3784600"/>
              <a:ext cx="390525" cy="2292349"/>
            </a:xfrm>
            <a:prstGeom prst="rect">
              <a:avLst/>
            </a:prstGeom>
          </p:spPr>
        </p:pic>
      </p:grpSp>
      <p:pic>
        <p:nvPicPr>
          <p:cNvPr id="25" name="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2992437" y="1816100"/>
            <a:ext cx="196850" cy="193675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3351212" y="1730387"/>
            <a:ext cx="421005" cy="342900"/>
          </a:xfrm>
          <a:custGeom>
            <a:rect l="l" t="t" r="r" b="b"/>
            <a:pathLst>
              <a:path w="421004" h="342900">
                <a:moveTo>
                  <a:pt x="358775" y="79375"/>
                </a:moveTo>
                <a:lnTo>
                  <a:pt x="303212" y="22225"/>
                </a:lnTo>
                <a:lnTo>
                  <a:pt x="192087" y="0"/>
                </a:lnTo>
                <a:lnTo>
                  <a:pt x="242887" y="47625"/>
                </a:lnTo>
                <a:lnTo>
                  <a:pt x="0" y="79375"/>
                </a:lnTo>
                <a:lnTo>
                  <a:pt x="207962" y="76200"/>
                </a:lnTo>
                <a:lnTo>
                  <a:pt x="342900" y="139700"/>
                </a:lnTo>
                <a:lnTo>
                  <a:pt x="287337" y="79375"/>
                </a:lnTo>
                <a:lnTo>
                  <a:pt x="358775" y="79375"/>
                </a:lnTo>
                <a:close/>
              </a:path>
              <a:path w="421004" h="342900">
                <a:moveTo>
                  <a:pt x="420687" y="342900"/>
                </a:moveTo>
                <a:lnTo>
                  <a:pt x="232549" y="198437"/>
                </a:lnTo>
                <a:lnTo>
                  <a:pt x="243713" y="247650"/>
                </a:lnTo>
                <a:lnTo>
                  <a:pt x="50800" y="117475"/>
                </a:lnTo>
                <a:lnTo>
                  <a:pt x="146456" y="227012"/>
                </a:lnTo>
                <a:lnTo>
                  <a:pt x="253276" y="274637"/>
                </a:lnTo>
                <a:lnTo>
                  <a:pt x="420687" y="342900"/>
                </a:lnTo>
                <a:close/>
              </a:path>
            </a:pathLst>
          </a:custGeom>
          <a:solidFill>
            <a:srgbClr val="D1BDB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2022475" y="4395787"/>
            <a:ext cx="396875" cy="675005"/>
          </a:xfrm>
          <a:custGeom>
            <a:rect l="l" t="t" r="r" b="b"/>
            <a:pathLst>
              <a:path w="396875" h="675004">
                <a:moveTo>
                  <a:pt x="396875" y="674687"/>
                </a:moveTo>
                <a:lnTo>
                  <a:pt x="184150" y="449262"/>
                </a:lnTo>
                <a:lnTo>
                  <a:pt x="0" y="0"/>
                </a:lnTo>
                <a:lnTo>
                  <a:pt x="265112" y="376237"/>
                </a:lnTo>
                <a:lnTo>
                  <a:pt x="396875" y="6746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8" name="object 28"/>
          <p:cNvGrpSpPr/>
          <p:nvPr/>
        </p:nvGrpSpPr>
        <p:grpSpPr>
          <a:xfrm>
            <a:off x="4803776" y="3703637"/>
            <a:ext cx="627380" cy="1562100"/>
            <a:chOff x="4803776" y="3703637"/>
            <a:chExt cx="627380" cy="1562100"/>
          </a:xfrm>
        </p:grpSpPr>
        <p:sp>
          <p:nvSpPr>
            <p:cNvPr id="29" name="object 29"/>
            <p:cNvSpPr/>
            <p:nvPr/>
          </p:nvSpPr>
          <p:spPr>
            <a:xfrm>
              <a:off x="4803775" y="3703637"/>
              <a:ext cx="627380" cy="1562735"/>
            </a:xfrm>
            <a:custGeom>
              <a:rect l="l" t="t" r="r" b="b"/>
              <a:pathLst>
                <a:path w="627379" h="1562735">
                  <a:moveTo>
                    <a:pt x="627062" y="254000"/>
                  </a:moveTo>
                  <a:lnTo>
                    <a:pt x="552450" y="103187"/>
                  </a:lnTo>
                  <a:lnTo>
                    <a:pt x="547687" y="100863"/>
                  </a:lnTo>
                  <a:lnTo>
                    <a:pt x="547687" y="206375"/>
                  </a:lnTo>
                  <a:lnTo>
                    <a:pt x="460286" y="280670"/>
                  </a:lnTo>
                  <a:lnTo>
                    <a:pt x="375920" y="216154"/>
                  </a:lnTo>
                  <a:lnTo>
                    <a:pt x="387350" y="214312"/>
                  </a:lnTo>
                  <a:lnTo>
                    <a:pt x="306387" y="190500"/>
                  </a:lnTo>
                  <a:lnTo>
                    <a:pt x="269875" y="147637"/>
                  </a:lnTo>
                  <a:lnTo>
                    <a:pt x="309562" y="92075"/>
                  </a:lnTo>
                  <a:lnTo>
                    <a:pt x="406400" y="85725"/>
                  </a:lnTo>
                  <a:lnTo>
                    <a:pt x="515937" y="133350"/>
                  </a:lnTo>
                  <a:lnTo>
                    <a:pt x="547687" y="206375"/>
                  </a:lnTo>
                  <a:lnTo>
                    <a:pt x="547687" y="100863"/>
                  </a:lnTo>
                  <a:lnTo>
                    <a:pt x="484187" y="69850"/>
                  </a:lnTo>
                  <a:lnTo>
                    <a:pt x="344487" y="31750"/>
                  </a:lnTo>
                  <a:lnTo>
                    <a:pt x="204787" y="0"/>
                  </a:lnTo>
                  <a:lnTo>
                    <a:pt x="228600" y="131762"/>
                  </a:lnTo>
                  <a:lnTo>
                    <a:pt x="179387" y="247650"/>
                  </a:lnTo>
                  <a:lnTo>
                    <a:pt x="257848" y="235077"/>
                  </a:lnTo>
                  <a:lnTo>
                    <a:pt x="211137" y="287350"/>
                  </a:lnTo>
                  <a:lnTo>
                    <a:pt x="261937" y="263537"/>
                  </a:lnTo>
                  <a:lnTo>
                    <a:pt x="349250" y="236550"/>
                  </a:lnTo>
                  <a:lnTo>
                    <a:pt x="463550" y="357200"/>
                  </a:lnTo>
                  <a:lnTo>
                    <a:pt x="433387" y="404825"/>
                  </a:lnTo>
                  <a:lnTo>
                    <a:pt x="331787" y="404825"/>
                  </a:lnTo>
                  <a:lnTo>
                    <a:pt x="230187" y="431812"/>
                  </a:lnTo>
                  <a:lnTo>
                    <a:pt x="88900" y="547700"/>
                  </a:lnTo>
                  <a:lnTo>
                    <a:pt x="0" y="539762"/>
                  </a:lnTo>
                  <a:lnTo>
                    <a:pt x="58737" y="647712"/>
                  </a:lnTo>
                  <a:lnTo>
                    <a:pt x="88900" y="695337"/>
                  </a:lnTo>
                  <a:lnTo>
                    <a:pt x="146050" y="700100"/>
                  </a:lnTo>
                  <a:lnTo>
                    <a:pt x="88900" y="639775"/>
                  </a:lnTo>
                  <a:lnTo>
                    <a:pt x="142875" y="555637"/>
                  </a:lnTo>
                  <a:lnTo>
                    <a:pt x="222250" y="484200"/>
                  </a:lnTo>
                  <a:lnTo>
                    <a:pt x="381000" y="431812"/>
                  </a:lnTo>
                  <a:lnTo>
                    <a:pt x="463550" y="484200"/>
                  </a:lnTo>
                  <a:lnTo>
                    <a:pt x="446087" y="565162"/>
                  </a:lnTo>
                  <a:lnTo>
                    <a:pt x="284162" y="574687"/>
                  </a:lnTo>
                  <a:lnTo>
                    <a:pt x="222250" y="615962"/>
                  </a:lnTo>
                  <a:lnTo>
                    <a:pt x="165100" y="692162"/>
                  </a:lnTo>
                  <a:lnTo>
                    <a:pt x="309562" y="611200"/>
                  </a:lnTo>
                  <a:lnTo>
                    <a:pt x="428625" y="606437"/>
                  </a:lnTo>
                  <a:lnTo>
                    <a:pt x="500062" y="685812"/>
                  </a:lnTo>
                  <a:lnTo>
                    <a:pt x="450850" y="781062"/>
                  </a:lnTo>
                  <a:lnTo>
                    <a:pt x="366712" y="784237"/>
                  </a:lnTo>
                  <a:lnTo>
                    <a:pt x="396875" y="723912"/>
                  </a:lnTo>
                  <a:lnTo>
                    <a:pt x="261937" y="771537"/>
                  </a:lnTo>
                  <a:lnTo>
                    <a:pt x="193675" y="776300"/>
                  </a:lnTo>
                  <a:lnTo>
                    <a:pt x="117475" y="763600"/>
                  </a:lnTo>
                  <a:lnTo>
                    <a:pt x="168275" y="819162"/>
                  </a:lnTo>
                  <a:lnTo>
                    <a:pt x="307975" y="803287"/>
                  </a:lnTo>
                  <a:lnTo>
                    <a:pt x="436562" y="831862"/>
                  </a:lnTo>
                  <a:lnTo>
                    <a:pt x="287337" y="846150"/>
                  </a:lnTo>
                  <a:lnTo>
                    <a:pt x="406400" y="893775"/>
                  </a:lnTo>
                  <a:lnTo>
                    <a:pt x="290512" y="1035062"/>
                  </a:lnTo>
                  <a:lnTo>
                    <a:pt x="119062" y="1047762"/>
                  </a:lnTo>
                  <a:lnTo>
                    <a:pt x="242887" y="1138250"/>
                  </a:lnTo>
                  <a:lnTo>
                    <a:pt x="228600" y="1362087"/>
                  </a:lnTo>
                  <a:lnTo>
                    <a:pt x="107950" y="1562112"/>
                  </a:lnTo>
                  <a:lnTo>
                    <a:pt x="230187" y="1470037"/>
                  </a:lnTo>
                  <a:lnTo>
                    <a:pt x="349250" y="1343037"/>
                  </a:lnTo>
                  <a:lnTo>
                    <a:pt x="344487" y="1141425"/>
                  </a:lnTo>
                  <a:lnTo>
                    <a:pt x="458787" y="1011250"/>
                  </a:lnTo>
                  <a:lnTo>
                    <a:pt x="477837" y="893775"/>
                  </a:lnTo>
                  <a:lnTo>
                    <a:pt x="552450" y="738200"/>
                  </a:lnTo>
                  <a:lnTo>
                    <a:pt x="534987" y="620725"/>
                  </a:lnTo>
                  <a:lnTo>
                    <a:pt x="560387" y="574687"/>
                  </a:lnTo>
                  <a:lnTo>
                    <a:pt x="542925" y="503250"/>
                  </a:lnTo>
                  <a:lnTo>
                    <a:pt x="577850" y="431812"/>
                  </a:lnTo>
                  <a:lnTo>
                    <a:pt x="560857" y="359219"/>
                  </a:lnTo>
                  <a:lnTo>
                    <a:pt x="627062" y="2540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849812" y="4375150"/>
              <a:ext cx="134937" cy="236537"/>
            </a:xfrm>
            <a:prstGeom prst="rect">
              <a:avLst/>
            </a:prstGeom>
          </p:spPr>
        </p:pic>
      </p:grpSp>
      <p:sp>
        <p:nvSpPr>
          <p:cNvPr id="31" name="object 31"/>
          <p:cNvSpPr/>
          <p:nvPr/>
        </p:nvSpPr>
        <p:spPr>
          <a:xfrm>
            <a:off x="4349750" y="5026025"/>
            <a:ext cx="371475" cy="1050925"/>
          </a:xfrm>
          <a:custGeom>
            <a:rect l="l" t="t" r="r" b="b"/>
            <a:pathLst>
              <a:path w="371475" h="1050925">
                <a:moveTo>
                  <a:pt x="0" y="1050924"/>
                </a:moveTo>
                <a:lnTo>
                  <a:pt x="74612" y="398462"/>
                </a:lnTo>
                <a:lnTo>
                  <a:pt x="158750" y="0"/>
                </a:lnTo>
                <a:lnTo>
                  <a:pt x="300037" y="319087"/>
                </a:lnTo>
                <a:lnTo>
                  <a:pt x="228600" y="955674"/>
                </a:lnTo>
                <a:lnTo>
                  <a:pt x="371475" y="722312"/>
                </a:lnTo>
                <a:lnTo>
                  <a:pt x="319087" y="1031874"/>
                </a:lnTo>
                <a:lnTo>
                  <a:pt x="0" y="10509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914900" y="4837112"/>
            <a:ext cx="335280" cy="1278255"/>
          </a:xfrm>
          <a:custGeom>
            <a:rect l="l" t="t" r="r" b="b"/>
            <a:pathLst>
              <a:path w="335279" h="1278254">
                <a:moveTo>
                  <a:pt x="0" y="1277937"/>
                </a:moveTo>
                <a:lnTo>
                  <a:pt x="211137" y="487362"/>
                </a:lnTo>
                <a:lnTo>
                  <a:pt x="193675" y="319087"/>
                </a:lnTo>
                <a:lnTo>
                  <a:pt x="158750" y="0"/>
                </a:lnTo>
                <a:lnTo>
                  <a:pt x="334962" y="223837"/>
                </a:lnTo>
                <a:lnTo>
                  <a:pt x="334962" y="1165225"/>
                </a:lnTo>
                <a:lnTo>
                  <a:pt x="0" y="12779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908550" y="4283087"/>
            <a:ext cx="147955" cy="177800"/>
          </a:xfrm>
          <a:custGeom>
            <a:rect l="l" t="t" r="r" b="b"/>
            <a:pathLst>
              <a:path w="147954" h="177800">
                <a:moveTo>
                  <a:pt x="66675" y="28575"/>
                </a:moveTo>
                <a:lnTo>
                  <a:pt x="31750" y="0"/>
                </a:lnTo>
                <a:lnTo>
                  <a:pt x="0" y="50800"/>
                </a:lnTo>
                <a:lnTo>
                  <a:pt x="49212" y="90487"/>
                </a:lnTo>
                <a:lnTo>
                  <a:pt x="66675" y="28575"/>
                </a:lnTo>
                <a:close/>
              </a:path>
              <a:path w="147954" h="177800">
                <a:moveTo>
                  <a:pt x="147637" y="139687"/>
                </a:moveTo>
                <a:lnTo>
                  <a:pt x="128587" y="74599"/>
                </a:lnTo>
                <a:lnTo>
                  <a:pt x="88900" y="112699"/>
                </a:lnTo>
                <a:lnTo>
                  <a:pt x="103187" y="177787"/>
                </a:lnTo>
                <a:lnTo>
                  <a:pt x="125412" y="177787"/>
                </a:lnTo>
                <a:lnTo>
                  <a:pt x="147637" y="139687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4" name="object 34"/>
          <p:cNvGrpSpPr/>
          <p:nvPr/>
        </p:nvGrpSpPr>
        <p:grpSpPr>
          <a:xfrm>
            <a:off x="4764087" y="4333875"/>
            <a:ext cx="347980" cy="409575"/>
            <a:chOff x="4764087" y="4333875"/>
            <a:chExt cx="347980" cy="409575"/>
          </a:xfrm>
        </p:grpSpPr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865687" y="4546600"/>
              <a:ext cx="246062" cy="153987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4764087" y="4333875"/>
              <a:ext cx="97155" cy="409575"/>
            </a:xfrm>
            <a:custGeom>
              <a:rect l="l" t="t" r="r" b="b"/>
              <a:pathLst>
                <a:path w="97154" h="409575">
                  <a:moveTo>
                    <a:pt x="66675" y="409575"/>
                  </a:moveTo>
                  <a:lnTo>
                    <a:pt x="25400" y="385762"/>
                  </a:lnTo>
                  <a:lnTo>
                    <a:pt x="0" y="284162"/>
                  </a:lnTo>
                  <a:lnTo>
                    <a:pt x="17462" y="198437"/>
                  </a:lnTo>
                  <a:lnTo>
                    <a:pt x="4762" y="47625"/>
                  </a:lnTo>
                  <a:lnTo>
                    <a:pt x="38100" y="0"/>
                  </a:lnTo>
                  <a:lnTo>
                    <a:pt x="96837" y="61912"/>
                  </a:lnTo>
                  <a:lnTo>
                    <a:pt x="53975" y="207962"/>
                  </a:lnTo>
                  <a:lnTo>
                    <a:pt x="92075" y="339725"/>
                  </a:lnTo>
                  <a:lnTo>
                    <a:pt x="66675" y="409575"/>
                  </a:lnTo>
                  <a:close/>
                </a:path>
              </a:pathLst>
            </a:custGeom>
            <a:solidFill>
              <a:srgbClr val="FFE5D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7" name="object 37"/>
          <p:cNvSpPr/>
          <p:nvPr/>
        </p:nvSpPr>
        <p:spPr>
          <a:xfrm>
            <a:off x="4776787" y="4865687"/>
            <a:ext cx="180975" cy="378460"/>
          </a:xfrm>
          <a:custGeom>
            <a:rect l="l" t="t" r="r" b="b"/>
            <a:pathLst>
              <a:path w="180975" h="378460">
                <a:moveTo>
                  <a:pt x="25400" y="377831"/>
                </a:moveTo>
                <a:lnTo>
                  <a:pt x="4762" y="137103"/>
                </a:lnTo>
                <a:lnTo>
                  <a:pt x="0" y="0"/>
                </a:lnTo>
                <a:lnTo>
                  <a:pt x="22225" y="36667"/>
                </a:lnTo>
                <a:lnTo>
                  <a:pt x="74612" y="94059"/>
                </a:lnTo>
                <a:lnTo>
                  <a:pt x="180975" y="90871"/>
                </a:lnTo>
                <a:lnTo>
                  <a:pt x="128587" y="212032"/>
                </a:lnTo>
                <a:lnTo>
                  <a:pt x="25400" y="377831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8" name="object 38"/>
          <p:cNvPicPr/>
          <p:nvPr/>
        </p:nvPicPr>
        <p:blipFill>
          <a:blip r:embed="rId7"/>
          <a:stretch>
            <a:fillRect/>
          </a:stretch>
        </p:blipFill>
        <p:spPr>
          <a:xfrm>
            <a:off x="4989512" y="3957637"/>
            <a:ext cx="188912" cy="133350"/>
          </a:xfrm>
          <a:prstGeom prst="rect">
            <a:avLst/>
          </a:prstGeom>
        </p:spPr>
      </p:pic>
      <p:sp>
        <p:nvSpPr>
          <p:cNvPr id="39" name="object 39"/>
          <p:cNvSpPr/>
          <p:nvPr/>
        </p:nvSpPr>
        <p:spPr>
          <a:xfrm>
            <a:off x="5094287" y="3808412"/>
            <a:ext cx="127000" cy="38100"/>
          </a:xfrm>
          <a:custGeom>
            <a:rect l="l" t="t" r="r" b="b"/>
            <a:pathLst>
              <a:path w="127000" h="38100">
                <a:moveTo>
                  <a:pt x="39687" y="38100"/>
                </a:moveTo>
                <a:lnTo>
                  <a:pt x="0" y="11112"/>
                </a:lnTo>
                <a:lnTo>
                  <a:pt x="88900" y="0"/>
                </a:lnTo>
                <a:lnTo>
                  <a:pt x="127000" y="31750"/>
                </a:lnTo>
                <a:lnTo>
                  <a:pt x="39687" y="38100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011738" y="4162425"/>
            <a:ext cx="196850" cy="68580"/>
          </a:xfrm>
          <a:custGeom>
            <a:rect l="l" t="t" r="r" b="b"/>
            <a:pathLst>
              <a:path w="196850" h="68579">
                <a:moveTo>
                  <a:pt x="65087" y="68262"/>
                </a:moveTo>
                <a:lnTo>
                  <a:pt x="0" y="55562"/>
                </a:lnTo>
                <a:lnTo>
                  <a:pt x="74612" y="26987"/>
                </a:lnTo>
                <a:lnTo>
                  <a:pt x="161925" y="0"/>
                </a:lnTo>
                <a:lnTo>
                  <a:pt x="196850" y="65087"/>
                </a:lnTo>
                <a:lnTo>
                  <a:pt x="65087" y="68262"/>
                </a:lnTo>
                <a:close/>
              </a:path>
            </a:pathLst>
          </a:custGeom>
          <a:solidFill>
            <a:srgbClr val="FFE5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116512" y="4333875"/>
            <a:ext cx="123825" cy="44450"/>
          </a:xfrm>
          <a:custGeom>
            <a:rect l="l" t="t" r="r" b="b"/>
            <a:pathLst>
              <a:path w="123825" h="44450">
                <a:moveTo>
                  <a:pt x="123825" y="44450"/>
                </a:moveTo>
                <a:lnTo>
                  <a:pt x="84137" y="44450"/>
                </a:lnTo>
                <a:lnTo>
                  <a:pt x="0" y="0"/>
                </a:lnTo>
                <a:lnTo>
                  <a:pt x="101600" y="0"/>
                </a:lnTo>
                <a:lnTo>
                  <a:pt x="123825" y="44450"/>
                </a:lnTo>
                <a:close/>
              </a:path>
            </a:pathLst>
          </a:custGeom>
          <a:solidFill>
            <a:srgbClr val="FFD6C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776787" y="5380037"/>
            <a:ext cx="327025" cy="592455"/>
          </a:xfrm>
          <a:custGeom>
            <a:rect l="l" t="t" r="r" b="b"/>
            <a:pathLst>
              <a:path w="327025" h="592454">
                <a:moveTo>
                  <a:pt x="0" y="592137"/>
                </a:moveTo>
                <a:lnTo>
                  <a:pt x="66675" y="263525"/>
                </a:lnTo>
                <a:lnTo>
                  <a:pt x="120650" y="104775"/>
                </a:lnTo>
                <a:lnTo>
                  <a:pt x="153987" y="25400"/>
                </a:lnTo>
                <a:lnTo>
                  <a:pt x="206375" y="0"/>
                </a:lnTo>
                <a:lnTo>
                  <a:pt x="182562" y="104775"/>
                </a:lnTo>
                <a:lnTo>
                  <a:pt x="242887" y="142875"/>
                </a:lnTo>
                <a:lnTo>
                  <a:pt x="227012" y="228600"/>
                </a:lnTo>
                <a:lnTo>
                  <a:pt x="155575" y="217487"/>
                </a:lnTo>
                <a:lnTo>
                  <a:pt x="185737" y="295275"/>
                </a:lnTo>
                <a:lnTo>
                  <a:pt x="309562" y="320675"/>
                </a:lnTo>
                <a:lnTo>
                  <a:pt x="327025" y="420687"/>
                </a:lnTo>
                <a:lnTo>
                  <a:pt x="161925" y="396874"/>
                </a:lnTo>
                <a:lnTo>
                  <a:pt x="117475" y="293687"/>
                </a:lnTo>
                <a:lnTo>
                  <a:pt x="0" y="5921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192463" y="3375025"/>
            <a:ext cx="424180" cy="346710"/>
          </a:xfrm>
          <a:custGeom>
            <a:rect l="l" t="t" r="r" b="b"/>
            <a:pathLst>
              <a:path w="424179" h="346710">
                <a:moveTo>
                  <a:pt x="290512" y="346082"/>
                </a:moveTo>
                <a:lnTo>
                  <a:pt x="0" y="0"/>
                </a:lnTo>
                <a:lnTo>
                  <a:pt x="296862" y="279098"/>
                </a:lnTo>
                <a:lnTo>
                  <a:pt x="423862" y="310995"/>
                </a:lnTo>
                <a:lnTo>
                  <a:pt x="290512" y="34608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924300" y="3236913"/>
            <a:ext cx="1168400" cy="567055"/>
          </a:xfrm>
          <a:custGeom>
            <a:rect l="l" t="t" r="r" b="b"/>
            <a:pathLst>
              <a:path w="1168400" h="567054">
                <a:moveTo>
                  <a:pt x="841375" y="566737"/>
                </a:moveTo>
                <a:lnTo>
                  <a:pt x="760412" y="481012"/>
                </a:lnTo>
                <a:lnTo>
                  <a:pt x="436562" y="376237"/>
                </a:lnTo>
                <a:lnTo>
                  <a:pt x="376237" y="279399"/>
                </a:lnTo>
                <a:lnTo>
                  <a:pt x="0" y="90487"/>
                </a:lnTo>
                <a:lnTo>
                  <a:pt x="6350" y="0"/>
                </a:lnTo>
                <a:lnTo>
                  <a:pt x="133350" y="73024"/>
                </a:lnTo>
                <a:lnTo>
                  <a:pt x="534987" y="234949"/>
                </a:lnTo>
                <a:lnTo>
                  <a:pt x="755650" y="295274"/>
                </a:lnTo>
                <a:lnTo>
                  <a:pt x="955675" y="363537"/>
                </a:lnTo>
                <a:lnTo>
                  <a:pt x="1090612" y="422274"/>
                </a:lnTo>
                <a:lnTo>
                  <a:pt x="1168400" y="496887"/>
                </a:lnTo>
                <a:lnTo>
                  <a:pt x="1144587" y="547687"/>
                </a:lnTo>
                <a:lnTo>
                  <a:pt x="998537" y="520699"/>
                </a:lnTo>
                <a:lnTo>
                  <a:pt x="841375" y="5667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368675" y="2825750"/>
            <a:ext cx="97155" cy="98425"/>
          </a:xfrm>
          <a:custGeom>
            <a:rect l="l" t="t" r="r" b="b"/>
            <a:pathLst>
              <a:path w="97154" h="98425">
                <a:moveTo>
                  <a:pt x="0" y="98424"/>
                </a:moveTo>
                <a:lnTo>
                  <a:pt x="88900" y="0"/>
                </a:lnTo>
                <a:lnTo>
                  <a:pt x="96837" y="61912"/>
                </a:lnTo>
                <a:lnTo>
                  <a:pt x="0" y="984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990725" y="4957762"/>
            <a:ext cx="462280" cy="1130300"/>
          </a:xfrm>
          <a:custGeom>
            <a:rect l="l" t="t" r="r" b="b"/>
            <a:pathLst>
              <a:path w="462280" h="1130300">
                <a:moveTo>
                  <a:pt x="88900" y="1130300"/>
                </a:moveTo>
                <a:lnTo>
                  <a:pt x="0" y="533400"/>
                </a:lnTo>
                <a:lnTo>
                  <a:pt x="30162" y="0"/>
                </a:lnTo>
                <a:lnTo>
                  <a:pt x="282575" y="390525"/>
                </a:lnTo>
                <a:lnTo>
                  <a:pt x="104775" y="390525"/>
                </a:lnTo>
                <a:lnTo>
                  <a:pt x="171450" y="652462"/>
                </a:lnTo>
                <a:lnTo>
                  <a:pt x="423862" y="731837"/>
                </a:lnTo>
                <a:lnTo>
                  <a:pt x="246062" y="852487"/>
                </a:lnTo>
                <a:lnTo>
                  <a:pt x="461962" y="1074737"/>
                </a:lnTo>
                <a:lnTo>
                  <a:pt x="88900" y="1130300"/>
                </a:lnTo>
                <a:close/>
              </a:path>
            </a:pathLst>
          </a:custGeom>
          <a:solidFill>
            <a:srgbClr val="AAAAA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976437" y="4044950"/>
            <a:ext cx="393700" cy="675005"/>
          </a:xfrm>
          <a:custGeom>
            <a:rect l="l" t="t" r="r" b="b"/>
            <a:pathLst>
              <a:path w="393700" h="675004">
                <a:moveTo>
                  <a:pt x="393700" y="674687"/>
                </a:moveTo>
                <a:lnTo>
                  <a:pt x="0" y="279400"/>
                </a:lnTo>
                <a:lnTo>
                  <a:pt x="22225" y="79375"/>
                </a:lnTo>
                <a:lnTo>
                  <a:pt x="66675" y="0"/>
                </a:lnTo>
                <a:lnTo>
                  <a:pt x="171450" y="103187"/>
                </a:lnTo>
                <a:lnTo>
                  <a:pt x="393700" y="674687"/>
                </a:lnTo>
                <a:close/>
              </a:path>
            </a:pathLst>
          </a:custGeom>
          <a:solidFill>
            <a:srgbClr val="AAAAA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162175" y="3624274"/>
            <a:ext cx="796925" cy="2225675"/>
          </a:xfrm>
          <a:custGeom>
            <a:rect l="l" t="t" r="r" b="b"/>
            <a:pathLst>
              <a:path w="796925" h="2225675">
                <a:moveTo>
                  <a:pt x="796925" y="2225675"/>
                </a:moveTo>
                <a:lnTo>
                  <a:pt x="760412" y="1570037"/>
                </a:lnTo>
                <a:lnTo>
                  <a:pt x="555586" y="792772"/>
                </a:lnTo>
                <a:lnTo>
                  <a:pt x="741362" y="611187"/>
                </a:lnTo>
                <a:lnTo>
                  <a:pt x="635000" y="422275"/>
                </a:lnTo>
                <a:lnTo>
                  <a:pt x="633412" y="0"/>
                </a:lnTo>
                <a:lnTo>
                  <a:pt x="323850" y="242887"/>
                </a:lnTo>
                <a:lnTo>
                  <a:pt x="0" y="347662"/>
                </a:lnTo>
                <a:lnTo>
                  <a:pt x="368655" y="651624"/>
                </a:lnTo>
                <a:lnTo>
                  <a:pt x="582612" y="1230312"/>
                </a:lnTo>
                <a:lnTo>
                  <a:pt x="588962" y="1747837"/>
                </a:lnTo>
                <a:lnTo>
                  <a:pt x="796925" y="2225675"/>
                </a:lnTo>
                <a:close/>
              </a:path>
            </a:pathLst>
          </a:custGeom>
          <a:solidFill>
            <a:srgbClr val="AAAAA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3967162" y="4171950"/>
            <a:ext cx="290830" cy="1208405"/>
          </a:xfrm>
          <a:custGeom>
            <a:rect l="l" t="t" r="r" b="b"/>
            <a:pathLst>
              <a:path w="290829" h="1208404">
                <a:moveTo>
                  <a:pt x="0" y="1208087"/>
                </a:moveTo>
                <a:lnTo>
                  <a:pt x="73025" y="334962"/>
                </a:lnTo>
                <a:lnTo>
                  <a:pt x="290512" y="0"/>
                </a:lnTo>
                <a:lnTo>
                  <a:pt x="0" y="12080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4067175" y="3502025"/>
            <a:ext cx="195580" cy="544830"/>
          </a:xfrm>
          <a:custGeom>
            <a:rect l="l" t="t" r="r" b="b"/>
            <a:pathLst>
              <a:path w="195579" h="544829">
                <a:moveTo>
                  <a:pt x="0" y="544512"/>
                </a:moveTo>
                <a:lnTo>
                  <a:pt x="106362" y="0"/>
                </a:lnTo>
                <a:lnTo>
                  <a:pt x="195262" y="95250"/>
                </a:lnTo>
                <a:lnTo>
                  <a:pt x="190500" y="392112"/>
                </a:lnTo>
                <a:lnTo>
                  <a:pt x="0" y="5445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4430712" y="3746500"/>
            <a:ext cx="219075" cy="981075"/>
          </a:xfrm>
          <a:custGeom>
            <a:rect l="l" t="t" r="r" b="b"/>
            <a:pathLst>
              <a:path w="219075" h="981075">
                <a:moveTo>
                  <a:pt x="185737" y="981075"/>
                </a:moveTo>
                <a:lnTo>
                  <a:pt x="0" y="935037"/>
                </a:lnTo>
                <a:lnTo>
                  <a:pt x="80962" y="465137"/>
                </a:lnTo>
                <a:lnTo>
                  <a:pt x="96837" y="338137"/>
                </a:lnTo>
                <a:lnTo>
                  <a:pt x="66675" y="242887"/>
                </a:lnTo>
                <a:lnTo>
                  <a:pt x="166687" y="0"/>
                </a:lnTo>
                <a:lnTo>
                  <a:pt x="219075" y="488950"/>
                </a:lnTo>
                <a:lnTo>
                  <a:pt x="185737" y="9810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4257675" y="4918075"/>
            <a:ext cx="247650" cy="1075055"/>
          </a:xfrm>
          <a:custGeom>
            <a:rect l="l" t="t" r="r" b="b"/>
            <a:pathLst>
              <a:path w="247650" h="1075054">
                <a:moveTo>
                  <a:pt x="0" y="1074737"/>
                </a:moveTo>
                <a:lnTo>
                  <a:pt x="90487" y="104775"/>
                </a:lnTo>
                <a:lnTo>
                  <a:pt x="247650" y="0"/>
                </a:lnTo>
                <a:lnTo>
                  <a:pt x="150812" y="176212"/>
                </a:lnTo>
                <a:lnTo>
                  <a:pt x="0" y="10747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638675" y="5387975"/>
            <a:ext cx="208279" cy="430530"/>
          </a:xfrm>
          <a:custGeom>
            <a:rect l="l" t="t" r="r" b="b"/>
            <a:pathLst>
              <a:path w="208277" h="430529">
                <a:moveTo>
                  <a:pt x="0" y="430212"/>
                </a:moveTo>
                <a:lnTo>
                  <a:pt x="30162" y="47625"/>
                </a:lnTo>
                <a:lnTo>
                  <a:pt x="141287" y="0"/>
                </a:lnTo>
                <a:lnTo>
                  <a:pt x="207962" y="127000"/>
                </a:lnTo>
                <a:lnTo>
                  <a:pt x="0" y="430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992437" y="3389312"/>
            <a:ext cx="422275" cy="2300605"/>
          </a:xfrm>
          <a:custGeom>
            <a:rect l="l" t="t" r="r" b="b"/>
            <a:pathLst>
              <a:path w="422275" h="2300604">
                <a:moveTo>
                  <a:pt x="422275" y="2300287"/>
                </a:moveTo>
                <a:lnTo>
                  <a:pt x="287337" y="1711325"/>
                </a:lnTo>
                <a:lnTo>
                  <a:pt x="147637" y="1093787"/>
                </a:lnTo>
                <a:lnTo>
                  <a:pt x="214312" y="871537"/>
                </a:lnTo>
                <a:lnTo>
                  <a:pt x="228600" y="735012"/>
                </a:lnTo>
                <a:lnTo>
                  <a:pt x="169862" y="552450"/>
                </a:lnTo>
                <a:lnTo>
                  <a:pt x="0" y="131762"/>
                </a:lnTo>
                <a:lnTo>
                  <a:pt x="87312" y="0"/>
                </a:lnTo>
                <a:lnTo>
                  <a:pt x="296862" y="798512"/>
                </a:lnTo>
                <a:lnTo>
                  <a:pt x="296862" y="815975"/>
                </a:lnTo>
                <a:lnTo>
                  <a:pt x="298450" y="836612"/>
                </a:lnTo>
                <a:lnTo>
                  <a:pt x="300037" y="841375"/>
                </a:lnTo>
                <a:lnTo>
                  <a:pt x="300037" y="862012"/>
                </a:lnTo>
                <a:lnTo>
                  <a:pt x="301625" y="865187"/>
                </a:lnTo>
                <a:lnTo>
                  <a:pt x="301625" y="877887"/>
                </a:lnTo>
                <a:lnTo>
                  <a:pt x="304800" y="912812"/>
                </a:lnTo>
                <a:lnTo>
                  <a:pt x="304800" y="922337"/>
                </a:lnTo>
                <a:lnTo>
                  <a:pt x="307975" y="935037"/>
                </a:lnTo>
                <a:lnTo>
                  <a:pt x="307975" y="950912"/>
                </a:lnTo>
                <a:lnTo>
                  <a:pt x="309562" y="957262"/>
                </a:lnTo>
                <a:lnTo>
                  <a:pt x="311150" y="977900"/>
                </a:lnTo>
                <a:lnTo>
                  <a:pt x="311150" y="996950"/>
                </a:lnTo>
                <a:lnTo>
                  <a:pt x="312737" y="1001712"/>
                </a:lnTo>
                <a:lnTo>
                  <a:pt x="312737" y="1022350"/>
                </a:lnTo>
                <a:lnTo>
                  <a:pt x="314325" y="1028700"/>
                </a:lnTo>
                <a:lnTo>
                  <a:pt x="314325" y="1044575"/>
                </a:lnTo>
                <a:lnTo>
                  <a:pt x="317500" y="1047750"/>
                </a:lnTo>
                <a:lnTo>
                  <a:pt x="317500" y="1062037"/>
                </a:lnTo>
                <a:lnTo>
                  <a:pt x="319087" y="1068387"/>
                </a:lnTo>
                <a:lnTo>
                  <a:pt x="319087" y="1089025"/>
                </a:lnTo>
                <a:lnTo>
                  <a:pt x="320675" y="1090612"/>
                </a:lnTo>
                <a:lnTo>
                  <a:pt x="320675" y="1109662"/>
                </a:lnTo>
                <a:lnTo>
                  <a:pt x="322262" y="1117600"/>
                </a:lnTo>
                <a:lnTo>
                  <a:pt x="322262" y="1125537"/>
                </a:lnTo>
                <a:lnTo>
                  <a:pt x="323850" y="1138237"/>
                </a:lnTo>
                <a:lnTo>
                  <a:pt x="323850" y="1154112"/>
                </a:lnTo>
                <a:lnTo>
                  <a:pt x="325437" y="1160462"/>
                </a:lnTo>
                <a:lnTo>
                  <a:pt x="325437" y="1176337"/>
                </a:lnTo>
                <a:lnTo>
                  <a:pt x="328612" y="1181100"/>
                </a:lnTo>
                <a:lnTo>
                  <a:pt x="328612" y="1200150"/>
                </a:lnTo>
                <a:lnTo>
                  <a:pt x="330200" y="1216025"/>
                </a:lnTo>
                <a:lnTo>
                  <a:pt x="330200" y="1223962"/>
                </a:lnTo>
                <a:lnTo>
                  <a:pt x="331787" y="1228725"/>
                </a:lnTo>
                <a:lnTo>
                  <a:pt x="331787" y="1247775"/>
                </a:lnTo>
                <a:lnTo>
                  <a:pt x="333375" y="1249362"/>
                </a:lnTo>
                <a:lnTo>
                  <a:pt x="333375" y="1263650"/>
                </a:lnTo>
                <a:lnTo>
                  <a:pt x="336550" y="1295400"/>
                </a:lnTo>
                <a:lnTo>
                  <a:pt x="336550" y="1312862"/>
                </a:lnTo>
                <a:lnTo>
                  <a:pt x="339725" y="1320800"/>
                </a:lnTo>
                <a:lnTo>
                  <a:pt x="339725" y="1328737"/>
                </a:lnTo>
                <a:lnTo>
                  <a:pt x="341312" y="1346200"/>
                </a:lnTo>
                <a:lnTo>
                  <a:pt x="341312" y="1362075"/>
                </a:lnTo>
                <a:lnTo>
                  <a:pt x="342900" y="1365250"/>
                </a:lnTo>
                <a:lnTo>
                  <a:pt x="342900" y="1381125"/>
                </a:lnTo>
                <a:lnTo>
                  <a:pt x="344487" y="1397000"/>
                </a:lnTo>
                <a:lnTo>
                  <a:pt x="344487" y="1404937"/>
                </a:lnTo>
                <a:lnTo>
                  <a:pt x="346075" y="1414462"/>
                </a:lnTo>
                <a:lnTo>
                  <a:pt x="346075" y="1422400"/>
                </a:lnTo>
                <a:lnTo>
                  <a:pt x="347662" y="1430337"/>
                </a:lnTo>
                <a:lnTo>
                  <a:pt x="347662" y="1447800"/>
                </a:lnTo>
                <a:lnTo>
                  <a:pt x="350837" y="1457325"/>
                </a:lnTo>
                <a:lnTo>
                  <a:pt x="350837" y="1473200"/>
                </a:lnTo>
                <a:lnTo>
                  <a:pt x="352425" y="1484312"/>
                </a:lnTo>
                <a:lnTo>
                  <a:pt x="354012" y="1500187"/>
                </a:lnTo>
                <a:lnTo>
                  <a:pt x="354012" y="1517650"/>
                </a:lnTo>
                <a:lnTo>
                  <a:pt x="355600" y="1517650"/>
                </a:lnTo>
                <a:lnTo>
                  <a:pt x="355600" y="1535112"/>
                </a:lnTo>
                <a:lnTo>
                  <a:pt x="357187" y="1552575"/>
                </a:lnTo>
                <a:lnTo>
                  <a:pt x="357187" y="1560512"/>
                </a:lnTo>
                <a:lnTo>
                  <a:pt x="358775" y="1565275"/>
                </a:lnTo>
                <a:lnTo>
                  <a:pt x="358775" y="1577975"/>
                </a:lnTo>
                <a:lnTo>
                  <a:pt x="361950" y="1585912"/>
                </a:lnTo>
                <a:lnTo>
                  <a:pt x="361950" y="1604962"/>
                </a:lnTo>
                <a:lnTo>
                  <a:pt x="363537" y="1612900"/>
                </a:lnTo>
                <a:lnTo>
                  <a:pt x="363537" y="1622425"/>
                </a:lnTo>
                <a:lnTo>
                  <a:pt x="365125" y="1630362"/>
                </a:lnTo>
                <a:lnTo>
                  <a:pt x="365125" y="1638300"/>
                </a:lnTo>
                <a:lnTo>
                  <a:pt x="366712" y="1655762"/>
                </a:lnTo>
                <a:lnTo>
                  <a:pt x="366712" y="1673225"/>
                </a:lnTo>
                <a:lnTo>
                  <a:pt x="368300" y="1689100"/>
                </a:lnTo>
                <a:lnTo>
                  <a:pt x="371475" y="1708150"/>
                </a:lnTo>
                <a:lnTo>
                  <a:pt x="371475" y="1720850"/>
                </a:lnTo>
                <a:lnTo>
                  <a:pt x="373062" y="1725612"/>
                </a:lnTo>
                <a:lnTo>
                  <a:pt x="373062" y="1741487"/>
                </a:lnTo>
                <a:lnTo>
                  <a:pt x="374650" y="1758950"/>
                </a:lnTo>
                <a:lnTo>
                  <a:pt x="376237" y="1766887"/>
                </a:lnTo>
                <a:lnTo>
                  <a:pt x="376237" y="1782762"/>
                </a:lnTo>
                <a:lnTo>
                  <a:pt x="377825" y="1790700"/>
                </a:lnTo>
                <a:lnTo>
                  <a:pt x="377825" y="1808162"/>
                </a:lnTo>
                <a:lnTo>
                  <a:pt x="379412" y="1812925"/>
                </a:lnTo>
                <a:lnTo>
                  <a:pt x="379412" y="1828800"/>
                </a:lnTo>
                <a:lnTo>
                  <a:pt x="382587" y="1831975"/>
                </a:lnTo>
                <a:lnTo>
                  <a:pt x="382587" y="1839912"/>
                </a:lnTo>
                <a:lnTo>
                  <a:pt x="384175" y="1855787"/>
                </a:lnTo>
                <a:lnTo>
                  <a:pt x="384175" y="1871662"/>
                </a:lnTo>
                <a:lnTo>
                  <a:pt x="385762" y="1879600"/>
                </a:lnTo>
                <a:lnTo>
                  <a:pt x="385762" y="1895475"/>
                </a:lnTo>
                <a:lnTo>
                  <a:pt x="387350" y="1900237"/>
                </a:lnTo>
                <a:lnTo>
                  <a:pt x="387350" y="1919287"/>
                </a:lnTo>
                <a:lnTo>
                  <a:pt x="390525" y="1949450"/>
                </a:lnTo>
                <a:lnTo>
                  <a:pt x="390525" y="1957387"/>
                </a:lnTo>
                <a:lnTo>
                  <a:pt x="393700" y="1965325"/>
                </a:lnTo>
                <a:lnTo>
                  <a:pt x="393700" y="1982787"/>
                </a:lnTo>
                <a:lnTo>
                  <a:pt x="395287" y="1987550"/>
                </a:lnTo>
                <a:lnTo>
                  <a:pt x="395287" y="2000250"/>
                </a:lnTo>
                <a:lnTo>
                  <a:pt x="396875" y="2008187"/>
                </a:lnTo>
                <a:lnTo>
                  <a:pt x="396875" y="2022475"/>
                </a:lnTo>
                <a:lnTo>
                  <a:pt x="398462" y="2036762"/>
                </a:lnTo>
                <a:lnTo>
                  <a:pt x="398462" y="2049462"/>
                </a:lnTo>
                <a:lnTo>
                  <a:pt x="401637" y="2076450"/>
                </a:lnTo>
                <a:lnTo>
                  <a:pt x="401637" y="2087562"/>
                </a:lnTo>
                <a:lnTo>
                  <a:pt x="404812" y="2100262"/>
                </a:lnTo>
                <a:lnTo>
                  <a:pt x="404812" y="2112962"/>
                </a:lnTo>
                <a:lnTo>
                  <a:pt x="406400" y="2119312"/>
                </a:lnTo>
                <a:lnTo>
                  <a:pt x="406400" y="2135187"/>
                </a:lnTo>
                <a:lnTo>
                  <a:pt x="407987" y="2141537"/>
                </a:lnTo>
                <a:lnTo>
                  <a:pt x="407987" y="2147887"/>
                </a:lnTo>
                <a:lnTo>
                  <a:pt x="409575" y="2168525"/>
                </a:lnTo>
                <a:lnTo>
                  <a:pt x="409575" y="2179637"/>
                </a:lnTo>
                <a:lnTo>
                  <a:pt x="414337" y="2206625"/>
                </a:lnTo>
                <a:lnTo>
                  <a:pt x="414337" y="2220912"/>
                </a:lnTo>
                <a:lnTo>
                  <a:pt x="415925" y="2222500"/>
                </a:lnTo>
                <a:lnTo>
                  <a:pt x="415925" y="2239962"/>
                </a:lnTo>
                <a:lnTo>
                  <a:pt x="419100" y="2266950"/>
                </a:lnTo>
                <a:lnTo>
                  <a:pt x="419100" y="2278062"/>
                </a:lnTo>
                <a:lnTo>
                  <a:pt x="422275" y="23002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287963" y="2809875"/>
            <a:ext cx="22225" cy="44450"/>
          </a:xfrm>
          <a:custGeom>
            <a:rect l="l" t="t" r="r" b="b"/>
            <a:pathLst>
              <a:path w="22225" h="44450">
                <a:moveTo>
                  <a:pt x="4762" y="44450"/>
                </a:moveTo>
                <a:lnTo>
                  <a:pt x="0" y="22225"/>
                </a:lnTo>
                <a:lnTo>
                  <a:pt x="14287" y="0"/>
                </a:lnTo>
                <a:lnTo>
                  <a:pt x="22225" y="26987"/>
                </a:lnTo>
                <a:lnTo>
                  <a:pt x="4762" y="44450"/>
                </a:lnTo>
                <a:close/>
              </a:path>
            </a:pathLst>
          </a:custGeom>
          <a:solidFill>
            <a:srgbClr val="5C665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5216525" y="2852738"/>
            <a:ext cx="15875" cy="34925"/>
          </a:xfrm>
          <a:custGeom>
            <a:rect l="l" t="t" r="r" b="b"/>
            <a:pathLst>
              <a:path w="15875" h="34925">
                <a:moveTo>
                  <a:pt x="6350" y="34925"/>
                </a:moveTo>
                <a:lnTo>
                  <a:pt x="0" y="20637"/>
                </a:lnTo>
                <a:lnTo>
                  <a:pt x="12700" y="0"/>
                </a:lnTo>
                <a:lnTo>
                  <a:pt x="15875" y="28575"/>
                </a:lnTo>
                <a:lnTo>
                  <a:pt x="6350" y="34925"/>
                </a:lnTo>
                <a:close/>
              </a:path>
            </a:pathLst>
          </a:custGeom>
          <a:solidFill>
            <a:srgbClr val="5C665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4637087" y="3717937"/>
            <a:ext cx="339725" cy="570230"/>
          </a:xfrm>
          <a:custGeom>
            <a:rect l="l" t="t" r="r" b="b"/>
            <a:pathLst>
              <a:path w="339725" h="570229">
                <a:moveTo>
                  <a:pt x="339725" y="385749"/>
                </a:moveTo>
                <a:lnTo>
                  <a:pt x="139700" y="412737"/>
                </a:lnTo>
                <a:lnTo>
                  <a:pt x="70269" y="410578"/>
                </a:lnTo>
                <a:lnTo>
                  <a:pt x="66675" y="409575"/>
                </a:lnTo>
                <a:lnTo>
                  <a:pt x="31750" y="255587"/>
                </a:lnTo>
                <a:lnTo>
                  <a:pt x="66675" y="149225"/>
                </a:lnTo>
                <a:lnTo>
                  <a:pt x="128587" y="88900"/>
                </a:lnTo>
                <a:lnTo>
                  <a:pt x="309562" y="0"/>
                </a:lnTo>
                <a:lnTo>
                  <a:pt x="169862" y="1587"/>
                </a:lnTo>
                <a:lnTo>
                  <a:pt x="55562" y="106362"/>
                </a:lnTo>
                <a:lnTo>
                  <a:pt x="7937" y="190500"/>
                </a:lnTo>
                <a:lnTo>
                  <a:pt x="0" y="280987"/>
                </a:lnTo>
                <a:lnTo>
                  <a:pt x="20637" y="414337"/>
                </a:lnTo>
                <a:lnTo>
                  <a:pt x="101600" y="511175"/>
                </a:lnTo>
                <a:lnTo>
                  <a:pt x="111125" y="569912"/>
                </a:lnTo>
                <a:lnTo>
                  <a:pt x="192087" y="552450"/>
                </a:lnTo>
                <a:lnTo>
                  <a:pt x="109537" y="455612"/>
                </a:lnTo>
                <a:lnTo>
                  <a:pt x="153758" y="445084"/>
                </a:lnTo>
                <a:lnTo>
                  <a:pt x="239712" y="471474"/>
                </a:lnTo>
                <a:lnTo>
                  <a:pt x="339725" y="38574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58" name="object 58"/>
          <p:cNvPicPr/>
          <p:nvPr/>
        </p:nvPicPr>
        <p:blipFill>
          <a:blip r:embed="rId8"/>
          <a:stretch>
            <a:fillRect/>
          </a:stretch>
        </p:blipFill>
        <p:spPr>
          <a:xfrm>
            <a:off x="5715000" y="2590800"/>
            <a:ext cx="2743200" cy="2590800"/>
          </a:xfrm>
          <a:prstGeom prst="rect">
            <a:avLst/>
          </a:prstGeom>
        </p:spPr>
      </p:pic>
      <p:sp>
        <p:nvSpPr>
          <p:cNvPr id="59" name="object 59"/>
          <p:cNvSpPr txBox="1">
            <a:spLocks noGrp="1"/>
          </p:cNvSpPr>
          <p:nvPr>
            <p:ph type="title"/>
          </p:nvPr>
        </p:nvSpPr>
        <p:spPr>
          <a:xfrm>
            <a:off x="6708139" y="2794252"/>
            <a:ext cx="1549400" cy="2329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5000"/>
              </a:lnSpc>
              <a:spcBef>
                <a:spcPts val="100"/>
              </a:spcBef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中灰西装：格调高雅，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端庄稳健</a:t>
            </a:r>
            <a:r>
              <a:rPr sz="2400" b="1" spc="-50">
                <a:solidFill>
                  <a:srgbClr val="FFFFFF"/>
                </a:solidFill>
                <a:latin typeface="Microsoft JhengHei"/>
                <a:cs typeface="Microsoft JhengHei"/>
              </a:rPr>
              <a:t> 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搭配：</a:t>
            </a:r>
            <a:endParaRPr sz="2400">
              <a:latin typeface="Microsoft JhengHei"/>
              <a:cs typeface="Microsoft JhengHei"/>
            </a:endParaRPr>
          </a:p>
          <a:p>
            <a:pPr marL="12700" marR="157480">
              <a:lnSpc>
                <a:spcPct val="105000"/>
              </a:lnSpc>
            </a:pPr>
            <a:r>
              <a:rPr sz="2400" b="1" spc="-135">
                <a:solidFill>
                  <a:srgbClr val="FFFFFF"/>
                </a:solidFill>
                <a:latin typeface="Microsoft JhengHei"/>
                <a:cs typeface="Microsoft JhengHei"/>
              </a:rPr>
              <a:t>暗灰衬衫+</a:t>
            </a: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银灰领带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https://d.book118.com/015020231043011041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225</Paragraphs>
  <Slides>44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baseType="lpstr" size="52">
      <vt:lpstr>Arial</vt:lpstr>
      <vt:lpstr>Calibri</vt:lpstr>
      <vt:lpstr>宋体</vt:lpstr>
      <vt:lpstr>黑体</vt:lpstr>
      <vt:lpstr>Microsoft JhengHei</vt:lpstr>
      <vt:lpstr>Times New Roman</vt:lpstr>
      <vt:lpstr>微软雅黑</vt:lpstr>
      <vt:lpstr>Office Theme</vt:lpstr>
      <vt:lpstr>第十二章 公共关系礼仪</vt:lpstr>
      <vt:lpstr>一、礼仪的含义</vt:lpstr>
      <vt:lpstr>二、礼仪的地位与作用</vt:lpstr>
      <vt:lpstr>PowerPoint Presentation</vt:lpstr>
      <vt:lpstr>第三节 公共关系人员的个人礼仪</vt:lpstr>
      <vt:lpstr>第三节 公共关系人员的个人礼仪</vt:lpstr>
      <vt:lpstr>日常行为礼仪</vt:lpstr>
      <vt:lpstr>站	姿</vt:lpstr>
      <vt:lpstr>PowerPoint Presentation</vt:lpstr>
      <vt:lpstr>男性基本坐姿</vt:lpstr>
      <vt:lpstr>行	姿</vt:lpstr>
      <vt:lpstr>与人交流时的距离</vt:lpstr>
      <vt:lpstr>一脚在前，一脚在后，两</vt:lpstr>
      <vt:lpstr>PowerPoint Presentation</vt:lpstr>
      <vt:lpstr>与客户交错而过时，面带微笑，行15度鞠躬                        躬礼，头和身体自然前倾，低头比抬头
慢。</vt:lpstr>
      <vt:lpstr>PowerPoint Presentation</vt:lpstr>
      <vt:lpstr>PowerPoint Presentation</vt:lpstr>
      <vt:lpstr>（四）手势</vt:lpstr>
      <vt:lpstr>（五）个人卫生</vt:lpstr>
      <vt:lpstr>概念：通常表示欢迎、欢送、见面相会、告辞，对人</vt:lpstr>
      <vt:lpstr>握手十忌</vt:lpstr>
      <vt:lpstr>介绍是与人相识的重要方式，它可在众多场合使用。 介绍他人方法：简单扼要，只介绍姓名、单位、身份。介绍次序：一般应将年轻人先介绍给老年人；</vt:lpstr>
      <vt:lpstr>例如您好！我是海尔集团上海分公司的                     业务代表，我叫陈启明。
请问，我应该怎样称呼您呢？</vt:lpstr>
      <vt:lpstr>PowerPoint Presentation</vt:lpstr>
      <vt:lpstr>PowerPoint Presentation</vt:lpstr>
      <vt:lpstr>三、名片的使用</vt:lpstr>
      <vt:lpstr>职业人的递接名片标准</vt:lpstr>
      <vt:lpstr>交换名片的四种标准化做法</vt:lpstr>
      <vt:lpstr>常见交往礼节</vt:lpstr>
      <vt:lpstr>PowerPoint Presentation</vt:lpstr>
      <vt:lpstr>交往禁忌</vt:lpstr>
      <vt:lpstr>PowerPoint Presentation</vt:lpstr>
      <vt:lpstr>用餐禁忌</vt:lpstr>
      <vt:lpstr>PowerPoint Presentation</vt:lpstr>
      <vt:lpstr>PowerPoint Presentation</vt:lpstr>
      <vt:lpstr>第四节 服饰礼仪</vt:lpstr>
      <vt:lpstr>PowerPoint Presentation</vt:lpstr>
      <vt:lpstr>PowerPoint Presentation</vt:lpstr>
      <vt:lpstr>男士服饰标准</vt:lpstr>
      <vt:lpstr>PowerPoint Presentation</vt:lpstr>
      <vt:lpstr>PowerPoint Presentation</vt:lpstr>
      <vt:lpstr>PowerPoint Presentation</vt:lpstr>
      <vt:lpstr>中灰西装：格调高雅，端庄稳健 搭配：
暗灰衬衫+银灰领带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2024-09-01T17:15:54.937</cp:lastPrinted>
  <dcterms:created xsi:type="dcterms:W3CDTF">2024-09-01T09:15:54Z</dcterms:created>
  <dcterms:modified xsi:type="dcterms:W3CDTF">2024-09-01T09:15:56Z</dcterms:modified>
</cp:coreProperties>
</file>