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9E7C7-70DB-435B-8200-5B92E9136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7287B-9D60-4652-9ED4-E2A163061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920C4-A923-4CC3-B6D9-F109D88C3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3B9B7-F4D3-446C-A5AB-06322DFF3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28B1D-D500-4134-A040-D7C2712C0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16AF1-D7B5-4F4E-9D65-2F2F2CFFF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355E77-8296-45C4-B6B3-ACB2F0A8F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00142-A441-4CCE-9742-C8BF33004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C1814-C482-4593-B29E-3053218C2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3C6E0-0A36-4D19-8335-A85EAF29A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932B6-9FC9-4015-8652-A7143F08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02024110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培训教师专业化礼仪提升教育素质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教师专业化形象塑造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师生交往礼仪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校园活动礼仪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家校沟通礼仪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43" b="1124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48" b="1804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作为教师，良好的礼仪能够塑造出专业、可亲的形象，有利于与学生、家长建立良好的关系。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营造尊重氛围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通过礼仪的展现，教师可以营造出一种相互尊重的氛围，进而提升学生的学习效果。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传递文化价值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礼仪是文化的重要组成部分，通过教师的言传身教，可以向学生传递中华民族优秀的传统文化和价值观念。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礼仪在教育中的重要性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提升职业素养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专业化的礼仪培训有助于提升教师的职业素养，使其在教育教学中更加得心应手。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掌握专业化礼仪的教师，能够在各种场合下自信地展现自己，有利于事业的发展。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促进教育国际化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随着教育国际化的趋势日益明显，教师具备国际化礼仪素养显得尤为重要。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教师专业化礼仪的意义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参训教师在教育教学、社交场合中能够自信、得体地展现自己，赢得学生、家长和社会的尊重和认可。同时，教师能够将所学礼仪知识融入到课堂教学中，提升学生的礼仪素养和文化修养。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通过本次培训，使教师掌握专业化礼仪知识和技能，提升教师的整体形象和职业素养。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本次培训的目的和预期效果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教师专业化形象塑造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教师应始终保持面部、手部清洁，发型整齐，避免不雅观的形象。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整洁干净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着装得体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配饰适宜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教师应穿着符合职业身份的服装，避免过于花哨或暴露的装扮，保持大方得体的形象。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教师可以适当佩戴简洁大方的配饰，以彰显个人品味和专业形象。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仪表整洁与着装规范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举止得体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教师的行为举止应稳重、端庄，避免轻浮、夸张的动作。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用语文明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教师应使用文明、规范的语言，避免粗俗、不雅的言辞。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教师应尊重每个学生和同事，以友善、耐心的态度与他们交流。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言谈举止的文明与优雅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教师的微笑可以拉近与学生之间的距离，营造轻松、愉快的学习氛围。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面带微笑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教师应与学生保持眼神交流，以示关注和尊重，增强学生的自信心。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教师应耐心倾听学生的想法和意见，理解他们的需求和感受，以建立互信关系。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亲和力与自信心的展现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课前准备与课堂纪律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提前到教室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教师应提前到达教室，做好教学准备工作，体现出对教学的重视和对学生的尊重。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维护课堂秩序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教师应引导学生遵守课堂纪律，保持安静，手机静音，不随意进出教室等。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认真备课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充分准备教学内容，确保课堂讲解有条理、有深度，为学生提供优质的教学体验。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生动有趣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运用案例、故事、比喻等教学方法，激发学生的学习兴趣和好奇心。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互动式教学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鼓励学生提问、发表观点，增加课堂互动，提高学生的学习参与度和效果。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语言规范、表达清晰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使用普通话教学，注意语速适中、语调抑扬顿挫，确保学生听清听懂。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讲解清晰、生动有趣的授课技巧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平等对待每一位学生，尊重学生的个性、观点和隐私，不歧视、不讽刺、不挖苦学生。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认真倾听学生的问题和意见，给予积极的回应和解答，鼓励学生表达自己的想法。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19" r="148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保持良好的教态和仪表，穿着整洁得体，言行举止文明礼貌，为学生树立榜样。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注意言行举止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与学生互动交流的礼仪规范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师生交往礼仪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https://d.book118.com/015020241104011034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2024-08-29T16:39:33.808</cp:lastPrinted>
  <dcterms:created xsi:type="dcterms:W3CDTF">2024-08-29T08:39:33Z</dcterms:created>
  <dcterms:modified xsi:type="dcterms:W3CDTF">2024-08-29T08:39:35Z</dcterms:modified>
</cp:coreProperties>
</file>