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2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E3665-FBBD-4619-AE18-B8D840556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611E9-8319-49E5-9DFF-553426D37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E35D3-CECB-4081-AE38-D2A3135F7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2F0D5-BBB1-4DEF-9322-D8F6A220F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600070-978C-428D-A6D7-21B5E8892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58EF6-48E3-4D1F-8E3B-5077CBC3A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C7891-5B7C-411F-8C20-A1BABCD0E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A216B-9A03-4B69-B58F-AB48AE218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0C93B-F072-4102-8999-616343B99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E8632-D745-47D3-8AEF-9B4E7BDE1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4618C-629E-44A8-AE22-774F56B2B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17" r:id="rId2"/>
    <p:sldLayoutId id="2147486818" r:id="rId3"/>
    <p:sldLayoutId id="2147486819" r:id="rId4"/>
    <p:sldLayoutId id="2147486820" r:id="rId5"/>
    <p:sldLayoutId id="2147486821" r:id="rId6"/>
    <p:sldLayoutId id="2147486822" r:id="rId7"/>
    <p:sldLayoutId id="2147486823" r:id="rId8"/>
    <p:sldLayoutId id="2147486824" r:id="rId9"/>
    <p:sldLayoutId id="2147486825" r:id="rId10"/>
    <p:sldLayoutId id="214748682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20303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中班语言取皮球教案反思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活动目标达成情况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活动内容与过程反思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教学方法与手段的运用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教师个人素养与教学能力反思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活动亮点与不足之处反思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家长反馈与社会反响反思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https://d.book118.com/015020303201011042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中班语言取皮球教案反思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2024-09-03T18:35:29.757</cp:lastPrinted>
  <dcterms:created xsi:type="dcterms:W3CDTF">2024-09-03T10:35:29Z</dcterms:created>
  <dcterms:modified xsi:type="dcterms:W3CDTF">2024-09-03T10:35:31Z</dcterms:modified>
</cp:coreProperties>
</file>