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F7786-CFF8-4073-BBB6-60F3D593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A4948-CA4A-4807-89FB-289EBE41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FEF47-106A-440B-B681-DCB56DD4F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65B55-2FE3-465B-BBF5-3D7D4F12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7EB92-5DD6-4F90-B700-7FE93EBB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63E34-329B-4490-817E-5DFFE5E5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0D2C0-9958-4777-9E8D-070130673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406E2-00D6-4E77-A95E-5E2F17B5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54186-5C86-4307-95C8-7C2EDA9BD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8A2D0-4509-4B69-B7BC-49FBD60F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B8A8C-B66E-4423-B8E7-78243ECD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1022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(医学课件)影像医学读片考试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影像医学读片考试概述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影像医学基础知识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读片技巧与策略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各系统典型病例解读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考试应对策略与备考建议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影像医学读片考试实践模拟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影像医学读片考试概述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促进医学影像学科的发展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推动医学影像学科的教学改革和学术发展，提高医学影像学科的整体水平。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评估医学生的影像医学知识掌握程度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通过考试检验医学生对影像医学基本理论和知识的理解和应用水平。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提高医学生的临床实践能力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通过解读和分析医学影像资料，培养医学生的临床思维和实践能力，为日后的临床工作打下基础。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考试内容与形式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涵盖医学影像学的各个方面，如X线、CT、MRI、超声等影像技术的基本原理、图像特点、诊断价值等。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考试形式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采用读片考试的方式，要求考生在规定时间内对给定的医学影像资料进行分析和解读，并给出相应的诊断意见。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考试难度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根据医学影像学的特点和要求，考试难度适中，既考察考生的基本素质，又具有一定的挑战性。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采用客观评分和主观评分相结合的方式，客观评分主要考察考生对影像资料的解读准确性，主观评分则是考察考生的分析能力和诊断思路的合理性。同时，还会根据考生的答题速度和准确性进行综合评估。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考试难度与评分标准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影像医学基础知识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通过非侵入性手段获取人体内部结构信息的科学。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利用不同物理原理（如X射线、超声波、核磁共振等）对人体进行成像。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为临床医生提供准确、直观的诊断依据，有助于疾病的早期发现和治疗。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影像医学重要性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利用X射线的穿透性，对人体内部结构进行成像，适用于骨骼、胸部等部位的检查。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采用X射线旋转扫描技术，获取人体横断面图像，具有分辨率高、成像速度快等优点。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利用核磁共振原理，对人体内部结构进行成像，对软组织分辨率高，适用于神经系统、腹部等部位的检查。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利用超声波的反射和散射原理，对人体内部结构进行成像，具有实时、无创、便携等优点。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常见影像检查技术及其特点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56" b="495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仔细观察影像资料，分析异常表现与正常结构的差异。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了解患者病史、症状等信息，为影像诊断提供依据。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结合临床信息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根据异常表现的特征，列出可能的诊断，并逐一排除。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综合以上信息，给出最终诊断意见，并提出相应的治疗建议。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确定诊断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影像医学诊断思路与方法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读片技巧与策略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00" b="31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遵循从整体到局部、从大到小、从易到难的原则，先进行全面的概览，再逐步深入细节。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注意病变的部位、大小、形态、密度、边缘及与周围组织的关系等关键信息。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观察顺序与要点把握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要点把握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观察顺序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熟悉各种病变的影像学表现，包括异常阴影、肿块、结节、钙化等。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病变识别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掌握各部位解剖结构及其影像学特征，以便准确判断病变所在位置。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病变识别与定位能力训练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临床信息获取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了解患者病史、症状、体征及实验室检查结果等相关信息。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将影像学表现与临床信息相结合，进行全面、深入的分析，以得出准确的诊断结论。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结合临床信息进行综合分析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https://d.book118.com/015021022113011103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2024-09-12T15:19:52.142</cp:lastPrinted>
  <dcterms:created xsi:type="dcterms:W3CDTF">2024-09-12T07:19:52Z</dcterms:created>
  <dcterms:modified xsi:type="dcterms:W3CDTF">2024-09-12T07:19:54Z</dcterms:modified>
</cp:coreProperties>
</file>