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92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240.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6" name="幻灯片图像占位符 1"/>
          <p:cNvSpPr>
            <a:spLocks noGrp="1" noRot="1" noChangeAspect="1"/>
          </p:cNvSpPr>
          <p:nvPr>
            <p:ph type="sldImg"/>
          </p:nvPr>
        </p:nvSpPr>
        <p:spPr/>
      </p:sp>
      <p:sp>
        <p:nvSpPr>
          <p:cNvPr id="1048678" name="备注占位符 2"/>
          <p:cNvSpPr>
            <a:spLocks noGrp="1"/>
          </p:cNvSpPr>
          <p:nvPr>
            <p:ph type="body" idx="1"/>
          </p:nvPr>
        </p:nvSpPr>
        <p:spPr/>
        <p:txBody>
          <a:bodyPr/>
          <a:lstStyle/>
          <a:p>
            <a:endParaRPr lang="zh-CN" altLang="en-US"/>
          </a:p>
        </p:txBody>
      </p:sp>
      <p:sp>
        <p:nvSpPr>
          <p:cNvPr id="104868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6" name="幻灯片图像占位符 1"/>
          <p:cNvSpPr>
            <a:spLocks noGrp="1" noRot="1" noChangeAspect="1"/>
          </p:cNvSpPr>
          <p:nvPr>
            <p:ph type="sldImg"/>
          </p:nvPr>
        </p:nvSpPr>
        <p:spPr/>
      </p:sp>
      <p:sp>
        <p:nvSpPr>
          <p:cNvPr id="1048618" name="备注占位符 2"/>
          <p:cNvSpPr>
            <a:spLocks noGrp="1"/>
          </p:cNvSpPr>
          <p:nvPr>
            <p:ph type="body" idx="1"/>
          </p:nvPr>
        </p:nvSpPr>
        <p:spPr/>
        <p:txBody>
          <a:bodyPr/>
          <a:lstStyle/>
          <a:p>
            <a:endParaRPr lang="zh-CN" altLang="en-US"/>
          </a:p>
        </p:txBody>
      </p:sp>
      <p:sp>
        <p:nvSpPr>
          <p:cNvPr id="1048620"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52.xml" /><Relationship Id="rId11" Type="http://schemas.openxmlformats.org/officeDocument/2006/relationships/tags" Target="../tags/tag53.xml" /><Relationship Id="rId12" Type="http://schemas.openxmlformats.org/officeDocument/2006/relationships/slideMaster" Target="../slideMasters/slideMaster2.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tags" Target="../tags/tag48.xml" /><Relationship Id="rId7" Type="http://schemas.openxmlformats.org/officeDocument/2006/relationships/tags" Target="../tags/tag49.xml" /><Relationship Id="rId8" Type="http://schemas.openxmlformats.org/officeDocument/2006/relationships/tags" Target="../tags/tag50.xml" /><Relationship Id="rId9" Type="http://schemas.openxmlformats.org/officeDocument/2006/relationships/tags" Target="../tags/tag51.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4.xml" /><Relationship Id="rId3" Type="http://schemas.openxmlformats.org/officeDocument/2006/relationships/tags" Target="../tags/tag55.xml" /><Relationship Id="rId4" Type="http://schemas.openxmlformats.org/officeDocument/2006/relationships/tags" Target="../tags/tag56.xml" /><Relationship Id="rId5" Type="http://schemas.openxmlformats.org/officeDocument/2006/relationships/tags" Target="../tags/tag57.xml" /><Relationship Id="rId6" Type="http://schemas.openxmlformats.org/officeDocument/2006/relationships/tags" Target="../tags/tag58.xml" /><Relationship Id="rId7" Type="http://schemas.openxmlformats.org/officeDocument/2006/relationships/tags" Target="../tags/tag59.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5.png" /><Relationship Id="rId10" Type="http://schemas.openxmlformats.org/officeDocument/2006/relationships/tags" Target="../tags/tag84.xml" /><Relationship Id="rId11" Type="http://schemas.openxmlformats.org/officeDocument/2006/relationships/tags" Target="../tags/tag85.xml" /><Relationship Id="rId12" Type="http://schemas.openxmlformats.org/officeDocument/2006/relationships/tags" Target="../tags/tag86.xml" /><Relationship Id="rId13" Type="http://schemas.openxmlformats.org/officeDocument/2006/relationships/tags" Target="../tags/tag87.xml" /><Relationship Id="rId14" Type="http://schemas.openxmlformats.org/officeDocument/2006/relationships/tags" Target="../tags/tag88.xml" /><Relationship Id="rId15" Type="http://schemas.openxmlformats.org/officeDocument/2006/relationships/slideMaster" Target="../slideMasters/slideMaster2.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870E2A-5EC1-4B20-9F3C-C0EF8BA7A1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DBBA02-0B04-4A90-A050-7641E1C57C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3E3A11-9E65-416A-B618-EC5B4F5BFC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BB4F5F-47A3-4869-8794-4D346DB791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0178C3-7B44-48A6-9024-C652188D3A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178276-2382-4646-847A-DD3D994996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46A1D7-B7C9-4F8F-8347-33D5381D83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A490A2-F25B-476E-89BD-F62C31ABF3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F3BB79-E1F2-4B83-B8E1-592A9459CB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96B661-79D5-42A4-9483-505B2E0228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FEC8D4-A721-4178-9B1C-F5908FF0A8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10" descr="幻灯片1"/>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68" name="署名"/>
          <p:cNvSpPr txBox="1">
            <a:spLocks noGrp="1"/>
          </p:cNvSpPr>
          <p:nvPr>
            <p:ph type="body" idx="14"/>
            <p:custDataLst>
              <p:tags r:id="rId3"/>
            </p:custDataLst>
          </p:nvPr>
        </p:nvSpPr>
        <p:spPr>
          <a:xfrm>
            <a:off x="1398393" y="5001282"/>
            <a:ext cx="288000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400" b="0" i="0" u="none" strike="noStrike" kern="1200" cap="none" spc="150" normalizeH="0" baseline="0" noProof="1">
                <a:solidFill>
                  <a:schemeClr val="tx1"/>
                </a:solidFill>
                <a:latin typeface="+mn-ea"/>
                <a:ea typeface="+mn-ea"/>
                <a:cs typeface="微软雅黑" panose="020b0503020204020204" pitchFamily="34" charset="-122"/>
              </a:defRPr>
            </a:lvl1pPr>
          </a:lstStyle>
          <a:p>
            <a:pPr lvl="0" algn="l">
              <a:lnSpc>
                <a:spcPct val="150000"/>
              </a:lnSpc>
            </a:pPr>
            <a:r>
              <a:rPr>
                <a:sym typeface="+mn-ea"/>
              </a:rPr>
              <a:t>单击此处编辑母版文本样式</a:t>
            </a:r>
            <a:endParaRPr>
              <a:sym typeface="+mn-ea"/>
            </a:endParaRPr>
          </a:p>
        </p:txBody>
      </p:sp>
      <p:sp>
        <p:nvSpPr>
          <p:cNvPr id="1048670" name="副标题"/>
          <p:cNvSpPr txBox="1">
            <a:spLocks noGrp="1"/>
          </p:cNvSpPr>
          <p:nvPr>
            <p:ph type="body" idx="13" hasCustomPrompt="1"/>
            <p:custDataLst>
              <p:tags r:id="rId4"/>
            </p:custDataLst>
          </p:nvPr>
        </p:nvSpPr>
        <p:spPr>
          <a:xfrm>
            <a:off x="1178078" y="3631768"/>
            <a:ext cx="6681625" cy="719254"/>
          </a:xfrm>
          <a:prstGeom prst="rect">
            <a:avLst/>
          </a:prstGeom>
          <a:noFill/>
        </p:spPr>
        <p:txBody>
          <a:bodyPr wrap="square" lIns="0" tIns="0" rIns="0" bIns="0" rtlCol="0" anchor="t" anchorCtr="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accent1"/>
                </a:solidFill>
                <a:latin typeface="+mn-ea"/>
                <a:ea typeface="+mn-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672" name="标题"/>
          <p:cNvSpPr txBox="1">
            <a:spLocks noGrp="1"/>
          </p:cNvSpPr>
          <p:nvPr>
            <p:ph type="title" idx="9" hasCustomPrompt="1"/>
            <p:custDataLst>
              <p:tags r:id="rId5"/>
            </p:custDataLst>
          </p:nvPr>
        </p:nvSpPr>
        <p:spPr>
          <a:xfrm>
            <a:off x="1178079" y="1645280"/>
            <a:ext cx="6681625" cy="1821078"/>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54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674" name="矩形 6"/>
          <p:cNvSpPr/>
          <p:nvPr>
            <p:custDataLst>
              <p:tags r:id="rId6"/>
            </p:custDataLst>
          </p:nvPr>
        </p:nvSpPr>
        <p:spPr>
          <a:xfrm>
            <a:off x="1178079" y="5118884"/>
            <a:ext cx="64800" cy="25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676" name="任意多边形: 形状 16"/>
          <p:cNvSpPr/>
          <p:nvPr>
            <p:custDataLst>
              <p:tags r:id="rId7"/>
            </p:custDataLst>
          </p:nvPr>
        </p:nvSpPr>
        <p:spPr>
          <a:xfrm>
            <a:off x="509572" y="487000"/>
            <a:ext cx="228600" cy="228600"/>
          </a:xfrm>
          <a:custGeom>
            <a:gdLst>
              <a:gd name="connsiteX0" fmla="*/ 0 w 228600"/>
              <a:gd name="connsiteY0" fmla="*/ 0 h 228600"/>
              <a:gd name="connsiteX1" fmla="*/ 228600 w 228600"/>
              <a:gd name="connsiteY1" fmla="*/ 0 h 228600"/>
              <a:gd name="connsiteX2" fmla="*/ 228600 w 228600"/>
              <a:gd name="connsiteY2" fmla="*/ 228600 h 228600"/>
              <a:gd name="connsiteX3" fmla="*/ 0 w 228600"/>
              <a:gd name="connsiteY3" fmla="*/ 228600 h 228600"/>
            </a:gdLst>
            <a:cxnLst>
              <a:cxn ang="0">
                <a:pos x="connsiteX0" y="connsiteY0"/>
              </a:cxn>
              <a:cxn ang="0">
                <a:pos x="connsiteX1" y="connsiteY1"/>
              </a:cxn>
              <a:cxn ang="0">
                <a:pos x="connsiteX2" y="connsiteY2"/>
              </a:cxn>
              <a:cxn ang="0">
                <a:pos x="connsiteX3" y="connsiteY3"/>
              </a:cxn>
            </a:cxnLst>
            <a:rect l="l" t="t" r="r" b="b"/>
            <a:pathLst>
              <a:path w="228600" h="228600">
                <a:moveTo>
                  <a:pt x="0" y="0"/>
                </a:moveTo>
                <a:lnTo>
                  <a:pt x="228600" y="0"/>
                </a:lnTo>
                <a:lnTo>
                  <a:pt x="228600" y="228600"/>
                </a:lnTo>
                <a:lnTo>
                  <a:pt x="0" y="228600"/>
                </a:lnTo>
                <a:close/>
              </a:path>
            </a:pathLst>
          </a:custGeom>
          <a:solidFill>
            <a:schemeClr val="accent1">
              <a:alpha val="1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78" name="任意多边形: 形状 17"/>
          <p:cNvSpPr/>
          <p:nvPr>
            <p:custDataLst>
              <p:tags r:id="rId8"/>
            </p:custDataLst>
          </p:nvPr>
        </p:nvSpPr>
        <p:spPr>
          <a:xfrm>
            <a:off x="537845" y="5346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2"/>
                  <a:pt x="156633" y="17445"/>
                </a:cubicBezTo>
                <a:cubicBezTo>
                  <a:pt x="156114" y="17097"/>
                  <a:pt x="155633" y="16702"/>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2"/>
                  <a:pt x="153657" y="4753"/>
                  <a:pt x="154005" y="4233"/>
                </a:cubicBezTo>
                <a:cubicBezTo>
                  <a:pt x="154353" y="3713"/>
                  <a:pt x="154748" y="3232"/>
                  <a:pt x="155190" y="2790"/>
                </a:cubicBezTo>
                <a:cubicBezTo>
                  <a:pt x="155633" y="2348"/>
                  <a:pt x="156113" y="1953"/>
                  <a:pt x="156633" y="1605"/>
                </a:cubicBezTo>
                <a:cubicBezTo>
                  <a:pt x="157153" y="1258"/>
                  <a:pt x="157702" y="964"/>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2"/>
                  <a:pt x="15337" y="17097"/>
                  <a:pt x="14817" y="17445"/>
                </a:cubicBezTo>
                <a:cubicBezTo>
                  <a:pt x="14297" y="17792"/>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4"/>
                  <a:pt x="14297" y="1258"/>
                  <a:pt x="14817" y="1605"/>
                </a:cubicBezTo>
                <a:cubicBezTo>
                  <a:pt x="15337" y="1953"/>
                  <a:pt x="15818" y="2348"/>
                  <a:pt x="16260" y="2790"/>
                </a:cubicBezTo>
                <a:cubicBezTo>
                  <a:pt x="16702" y="3232"/>
                  <a:pt x="17097" y="3713"/>
                  <a:pt x="17445" y="4233"/>
                </a:cubicBezTo>
                <a:cubicBezTo>
                  <a:pt x="17792" y="4753"/>
                  <a:pt x="18086" y="5302"/>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0" name="任意多边形: 形状 18"/>
          <p:cNvSpPr/>
          <p:nvPr>
            <p:custDataLst>
              <p:tags r:id="rId9"/>
            </p:custDataLst>
          </p:nvPr>
        </p:nvSpPr>
        <p:spPr>
          <a:xfrm>
            <a:off x="537845" y="59182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2" name="任意多边形: 形状 19"/>
          <p:cNvSpPr/>
          <p:nvPr>
            <p:custDataLst>
              <p:tags r:id="rId10"/>
            </p:custDataLst>
          </p:nvPr>
        </p:nvSpPr>
        <p:spPr>
          <a:xfrm>
            <a:off x="537845" y="6489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4" name="任意多边形: 形状 12"/>
          <p:cNvSpPr/>
          <p:nvPr>
            <p:custDataLst>
              <p:tags r:id="rId11"/>
            </p:custDataLst>
          </p:nvPr>
        </p:nvSpPr>
        <p:spPr>
          <a:xfrm rot="13500000">
            <a:off x="11051540" y="5988685"/>
            <a:ext cx="789305" cy="6350"/>
          </a:xfrm>
          <a:custGeom>
            <a:gdLst>
              <a:gd name="connsiteX0" fmla="*/ 785936 w 789063"/>
              <a:gd name="connsiteY0" fmla="*/ 6019 h 6441"/>
              <a:gd name="connsiteX1" fmla="*/ 789157 w 789063"/>
              <a:gd name="connsiteY1" fmla="*/ 2798 h 6441"/>
              <a:gd name="connsiteX2" fmla="*/ 785936 w 789063"/>
              <a:gd name="connsiteY2" fmla="*/ -423 h 6441"/>
              <a:gd name="connsiteX3" fmla="*/ 785936 w 789063"/>
              <a:gd name="connsiteY3" fmla="*/ 6019 h 6441"/>
              <a:gd name="connsiteX4" fmla="*/ 785936 w 789063"/>
              <a:gd name="connsiteY4" fmla="*/ 6019 h 6441"/>
              <a:gd name="connsiteX5" fmla="*/ 93 w 789063"/>
              <a:gd name="connsiteY5" fmla="*/ 6019 h 6441"/>
              <a:gd name="connsiteX6" fmla="*/ 785936 w 789063"/>
              <a:gd name="connsiteY6" fmla="*/ 6019 h 6441"/>
              <a:gd name="connsiteX7" fmla="*/ 785936 w 789063"/>
              <a:gd name="connsiteY7" fmla="*/ -423 h 6441"/>
              <a:gd name="connsiteX8" fmla="*/ 93 w 789063"/>
              <a:gd name="connsiteY8" fmla="*/ -423 h 6441"/>
              <a:gd name="connsiteX9" fmla="*/ 93 w 789063"/>
              <a:gd name="connsiteY9" fmla="*/ 6019 h 6441"/>
              <a:gd name="connsiteX10" fmla="*/ 93 w 789063"/>
              <a:gd name="connsiteY10" fmla="*/ 6019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9063" h="6441">
                <a:moveTo>
                  <a:pt x="785936" y="6019"/>
                </a:moveTo>
                <a:cubicBezTo>
                  <a:pt x="787714" y="6019"/>
                  <a:pt x="789157" y="4576"/>
                  <a:pt x="789157" y="2798"/>
                </a:cubicBezTo>
                <a:cubicBezTo>
                  <a:pt x="789157" y="1019"/>
                  <a:pt x="787714" y="-423"/>
                  <a:pt x="785936" y="-423"/>
                </a:cubicBezTo>
                <a:cubicBezTo>
                  <a:pt x="785936" y="-423"/>
                  <a:pt x="785936" y="6019"/>
                  <a:pt x="785936" y="6019"/>
                </a:cubicBezTo>
                <a:cubicBezTo>
                  <a:pt x="785936" y="6019"/>
                  <a:pt x="785936" y="6019"/>
                  <a:pt x="785936" y="6019"/>
                </a:cubicBezTo>
                <a:close/>
                <a:moveTo>
                  <a:pt x="93" y="6019"/>
                </a:moveTo>
                <a:cubicBezTo>
                  <a:pt x="93" y="6019"/>
                  <a:pt x="785936" y="6019"/>
                  <a:pt x="785936" y="6019"/>
                </a:cubicBezTo>
                <a:cubicBezTo>
                  <a:pt x="785936" y="6019"/>
                  <a:pt x="785936" y="-423"/>
                  <a:pt x="785936" y="-423"/>
                </a:cubicBezTo>
                <a:cubicBezTo>
                  <a:pt x="785936" y="-423"/>
                  <a:pt x="93" y="-423"/>
                  <a:pt x="93" y="-423"/>
                </a:cubicBezTo>
                <a:cubicBezTo>
                  <a:pt x="93" y="-423"/>
                  <a:pt x="93" y="6019"/>
                  <a:pt x="93" y="6019"/>
                </a:cubicBezTo>
                <a:cubicBezTo>
                  <a:pt x="93" y="6019"/>
                  <a:pt x="93" y="6019"/>
                  <a:pt x="93" y="6019"/>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6" name="任意多边形: 形状 13"/>
          <p:cNvSpPr/>
          <p:nvPr>
            <p:custDataLst>
              <p:tags r:id="rId12"/>
            </p:custDataLst>
          </p:nvPr>
        </p:nvSpPr>
        <p:spPr>
          <a:xfrm rot="13500000">
            <a:off x="10810240" y="5656580"/>
            <a:ext cx="756285" cy="6350"/>
          </a:xfrm>
          <a:custGeom>
            <a:gdLst>
              <a:gd name="connsiteX0" fmla="*/ 3132 w 756013"/>
              <a:gd name="connsiteY0" fmla="*/ -359 h 6441"/>
              <a:gd name="connsiteX1" fmla="*/ -89 w 756013"/>
              <a:gd name="connsiteY1" fmla="*/ 2861 h 6441"/>
              <a:gd name="connsiteX2" fmla="*/ 3132 w 756013"/>
              <a:gd name="connsiteY2" fmla="*/ 6082 h 6441"/>
              <a:gd name="connsiteX3" fmla="*/ 3132 w 756013"/>
              <a:gd name="connsiteY3" fmla="*/ -359 h 6441"/>
              <a:gd name="connsiteX4" fmla="*/ 3132 w 756013"/>
              <a:gd name="connsiteY4" fmla="*/ -359 h 6441"/>
              <a:gd name="connsiteX5" fmla="*/ 752704 w 756013"/>
              <a:gd name="connsiteY5" fmla="*/ 6082 h 6441"/>
              <a:gd name="connsiteX6" fmla="*/ 755925 w 756013"/>
              <a:gd name="connsiteY6" fmla="*/ 2861 h 6441"/>
              <a:gd name="connsiteX7" fmla="*/ 752704 w 756013"/>
              <a:gd name="connsiteY7" fmla="*/ -359 h 6441"/>
              <a:gd name="connsiteX8" fmla="*/ 752704 w 756013"/>
              <a:gd name="connsiteY8" fmla="*/ 6082 h 6441"/>
              <a:gd name="connsiteX9" fmla="*/ 752704 w 756013"/>
              <a:gd name="connsiteY9" fmla="*/ 6082 h 6441"/>
              <a:gd name="connsiteX10" fmla="*/ 3132 w 756013"/>
              <a:gd name="connsiteY10" fmla="*/ 6082 h 6441"/>
              <a:gd name="connsiteX11" fmla="*/ 752704 w 756013"/>
              <a:gd name="connsiteY11" fmla="*/ 6082 h 6441"/>
              <a:gd name="connsiteX12" fmla="*/ 752704 w 756013"/>
              <a:gd name="connsiteY12" fmla="*/ -359 h 6441"/>
              <a:gd name="connsiteX13" fmla="*/ 3132 w 756013"/>
              <a:gd name="connsiteY13" fmla="*/ -359 h 6441"/>
              <a:gd name="connsiteX14" fmla="*/ 3132 w 756013"/>
              <a:gd name="connsiteY14" fmla="*/ 6082 h 6441"/>
              <a:gd name="connsiteX15" fmla="*/ 3132 w 756013"/>
              <a:gd name="connsiteY15" fmla="*/ 6082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6013" h="6441">
                <a:moveTo>
                  <a:pt x="3132" y="-359"/>
                </a:moveTo>
                <a:cubicBezTo>
                  <a:pt x="1353" y="-359"/>
                  <a:pt x="-89" y="1083"/>
                  <a:pt x="-89" y="2861"/>
                </a:cubicBezTo>
                <a:cubicBezTo>
                  <a:pt x="-89" y="4641"/>
                  <a:pt x="1353" y="6082"/>
                  <a:pt x="3132" y="6082"/>
                </a:cubicBezTo>
                <a:cubicBezTo>
                  <a:pt x="3132" y="6082"/>
                  <a:pt x="3132" y="-359"/>
                  <a:pt x="3132" y="-359"/>
                </a:cubicBezTo>
                <a:cubicBezTo>
                  <a:pt x="3132" y="-359"/>
                  <a:pt x="3132" y="-359"/>
                  <a:pt x="3132" y="-359"/>
                </a:cubicBezTo>
                <a:close/>
                <a:moveTo>
                  <a:pt x="752704" y="6082"/>
                </a:moveTo>
                <a:cubicBezTo>
                  <a:pt x="754482" y="6082"/>
                  <a:pt x="755925" y="4641"/>
                  <a:pt x="755925" y="2861"/>
                </a:cubicBezTo>
                <a:cubicBezTo>
                  <a:pt x="755925" y="1083"/>
                  <a:pt x="754482" y="-359"/>
                  <a:pt x="752704" y="-359"/>
                </a:cubicBezTo>
                <a:cubicBezTo>
                  <a:pt x="752704" y="-359"/>
                  <a:pt x="752704" y="6082"/>
                  <a:pt x="752704" y="6082"/>
                </a:cubicBezTo>
                <a:cubicBezTo>
                  <a:pt x="752704" y="6082"/>
                  <a:pt x="752704" y="6082"/>
                  <a:pt x="752704" y="6082"/>
                </a:cubicBezTo>
                <a:close/>
                <a:moveTo>
                  <a:pt x="3132" y="6082"/>
                </a:moveTo>
                <a:cubicBezTo>
                  <a:pt x="3132" y="6082"/>
                  <a:pt x="752704" y="6082"/>
                  <a:pt x="752704" y="6082"/>
                </a:cubicBezTo>
                <a:cubicBezTo>
                  <a:pt x="752704" y="6082"/>
                  <a:pt x="752704" y="-359"/>
                  <a:pt x="752704" y="-359"/>
                </a:cubicBezTo>
                <a:cubicBezTo>
                  <a:pt x="752704" y="-359"/>
                  <a:pt x="3132" y="-359"/>
                  <a:pt x="3132" y="-359"/>
                </a:cubicBezTo>
                <a:cubicBezTo>
                  <a:pt x="3132" y="-359"/>
                  <a:pt x="3132" y="6082"/>
                  <a:pt x="3132" y="6082"/>
                </a:cubicBezTo>
                <a:cubicBezTo>
                  <a:pt x="3132" y="6082"/>
                  <a:pt x="3132" y="6082"/>
                  <a:pt x="3132" y="6082"/>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8" name="任意多边形: 形状 14"/>
          <p:cNvSpPr/>
          <p:nvPr>
            <p:custDataLst>
              <p:tags r:id="rId13"/>
            </p:custDataLst>
          </p:nvPr>
        </p:nvSpPr>
        <p:spPr>
          <a:xfrm rot="18900000">
            <a:off x="11212195" y="5724525"/>
            <a:ext cx="193675" cy="186055"/>
          </a:xfrm>
          <a:custGeom>
            <a:gdLst>
              <a:gd name="connsiteX0" fmla="*/ 70759 w 193437"/>
              <a:gd name="connsiteY0" fmla="*/ -147 h 186208"/>
              <a:gd name="connsiteX1" fmla="*/ 67009 w 193437"/>
              <a:gd name="connsiteY1" fmla="*/ 991 h 186208"/>
              <a:gd name="connsiteX2" fmla="*/ 63308 w 193437"/>
              <a:gd name="connsiteY2" fmla="*/ 2280 h 186208"/>
              <a:gd name="connsiteX3" fmla="*/ 59663 w 193437"/>
              <a:gd name="connsiteY3" fmla="*/ 3716 h 186208"/>
              <a:gd name="connsiteX4" fmla="*/ 56079 w 193437"/>
              <a:gd name="connsiteY4" fmla="*/ 5301 h 186208"/>
              <a:gd name="connsiteX5" fmla="*/ 52562 w 193437"/>
              <a:gd name="connsiteY5" fmla="*/ 7029 h 186208"/>
              <a:gd name="connsiteX6" fmla="*/ 49118 w 193437"/>
              <a:gd name="connsiteY6" fmla="*/ 8897 h 186208"/>
              <a:gd name="connsiteX7" fmla="*/ 45752 w 193437"/>
              <a:gd name="connsiteY7" fmla="*/ 10903 h 186208"/>
              <a:gd name="connsiteX8" fmla="*/ 42470 w 193437"/>
              <a:gd name="connsiteY8" fmla="*/ 13045 h 186208"/>
              <a:gd name="connsiteX9" fmla="*/ 39278 w 193437"/>
              <a:gd name="connsiteY9" fmla="*/ 15317 h 186208"/>
              <a:gd name="connsiteX10" fmla="*/ 36181 w 193437"/>
              <a:gd name="connsiteY10" fmla="*/ 17716 h 186208"/>
              <a:gd name="connsiteX11" fmla="*/ 33183 w 193437"/>
              <a:gd name="connsiteY11" fmla="*/ 20240 h 186208"/>
              <a:gd name="connsiteX12" fmla="*/ 30290 w 193437"/>
              <a:gd name="connsiteY12" fmla="*/ 22884 h 186208"/>
              <a:gd name="connsiteX13" fmla="*/ 27506 w 193437"/>
              <a:gd name="connsiteY13" fmla="*/ 25641 h 186208"/>
              <a:gd name="connsiteX14" fmla="*/ 24836 w 193437"/>
              <a:gd name="connsiteY14" fmla="*/ 28509 h 186208"/>
              <a:gd name="connsiteX15" fmla="*/ 22285 w 193437"/>
              <a:gd name="connsiteY15" fmla="*/ 31483 h 186208"/>
              <a:gd name="connsiteX16" fmla="*/ 19856 w 193437"/>
              <a:gd name="connsiteY16" fmla="*/ 34559 h 186208"/>
              <a:gd name="connsiteX17" fmla="*/ 17554 w 193437"/>
              <a:gd name="connsiteY17" fmla="*/ 37730 h 186208"/>
              <a:gd name="connsiteX18" fmla="*/ 15382 w 193437"/>
              <a:gd name="connsiteY18" fmla="*/ 40991 h 186208"/>
              <a:gd name="connsiteX19" fmla="*/ 13344 w 193437"/>
              <a:gd name="connsiteY19" fmla="*/ 44337 h 186208"/>
              <a:gd name="connsiteX20" fmla="*/ 11443 w 193437"/>
              <a:gd name="connsiteY20" fmla="*/ 47764 h 186208"/>
              <a:gd name="connsiteX21" fmla="*/ 9683 w 193437"/>
              <a:gd name="connsiteY21" fmla="*/ 51265 h 186208"/>
              <a:gd name="connsiteX22" fmla="*/ 8066 w 193437"/>
              <a:gd name="connsiteY22" fmla="*/ 54833 h 186208"/>
              <a:gd name="connsiteX23" fmla="*/ 6594 w 193437"/>
              <a:gd name="connsiteY23" fmla="*/ 58466 h 186208"/>
              <a:gd name="connsiteX24" fmla="*/ 5272 w 193437"/>
              <a:gd name="connsiteY24" fmla="*/ 62154 h 186208"/>
              <a:gd name="connsiteX25" fmla="*/ 4099 w 193437"/>
              <a:gd name="connsiteY25" fmla="*/ 65893 h 186208"/>
              <a:gd name="connsiteX26" fmla="*/ 3079 w 193437"/>
              <a:gd name="connsiteY26" fmla="*/ 69676 h 186208"/>
              <a:gd name="connsiteX27" fmla="*/ 2213 w 193437"/>
              <a:gd name="connsiteY27" fmla="*/ 73497 h 186208"/>
              <a:gd name="connsiteX28" fmla="*/ 1503 w 193437"/>
              <a:gd name="connsiteY28" fmla="*/ 77351 h 186208"/>
              <a:gd name="connsiteX29" fmla="*/ 949 w 193437"/>
              <a:gd name="connsiteY29" fmla="*/ 81230 h 186208"/>
              <a:gd name="connsiteX30" fmla="*/ 552 w 193437"/>
              <a:gd name="connsiteY30" fmla="*/ 85129 h 186208"/>
              <a:gd name="connsiteX31" fmla="*/ 314 w 193437"/>
              <a:gd name="connsiteY31" fmla="*/ 89040 h 186208"/>
              <a:gd name="connsiteX32" fmla="*/ 235 w 193437"/>
              <a:gd name="connsiteY32" fmla="*/ 92958 h 186208"/>
              <a:gd name="connsiteX33" fmla="*/ 314 w 193437"/>
              <a:gd name="connsiteY33" fmla="*/ 96876 h 186208"/>
              <a:gd name="connsiteX34" fmla="*/ 552 w 193437"/>
              <a:gd name="connsiteY34" fmla="*/ 100786 h 186208"/>
              <a:gd name="connsiteX35" fmla="*/ 949 w 193437"/>
              <a:gd name="connsiteY35" fmla="*/ 104685 h 186208"/>
              <a:gd name="connsiteX36" fmla="*/ 1503 w 193437"/>
              <a:gd name="connsiteY36" fmla="*/ 108564 h 186208"/>
              <a:gd name="connsiteX37" fmla="*/ 2213 w 193437"/>
              <a:gd name="connsiteY37" fmla="*/ 112417 h 186208"/>
              <a:gd name="connsiteX38" fmla="*/ 3079 w 193437"/>
              <a:gd name="connsiteY38" fmla="*/ 116239 h 186208"/>
              <a:gd name="connsiteX39" fmla="*/ 4099 w 193437"/>
              <a:gd name="connsiteY39" fmla="*/ 120023 h 186208"/>
              <a:gd name="connsiteX40" fmla="*/ 5272 w 193437"/>
              <a:gd name="connsiteY40" fmla="*/ 123761 h 186208"/>
              <a:gd name="connsiteX41" fmla="*/ 6594 w 193437"/>
              <a:gd name="connsiteY41" fmla="*/ 127450 h 186208"/>
              <a:gd name="connsiteX42" fmla="*/ 8066 w 193437"/>
              <a:gd name="connsiteY42" fmla="*/ 131081 h 186208"/>
              <a:gd name="connsiteX43" fmla="*/ 9683 w 193437"/>
              <a:gd name="connsiteY43" fmla="*/ 134651 h 186208"/>
              <a:gd name="connsiteX44" fmla="*/ 11443 w 193437"/>
              <a:gd name="connsiteY44" fmla="*/ 138151 h 186208"/>
              <a:gd name="connsiteX45" fmla="*/ 13344 w 193437"/>
              <a:gd name="connsiteY45" fmla="*/ 141578 h 186208"/>
              <a:gd name="connsiteX46" fmla="*/ 15382 w 193437"/>
              <a:gd name="connsiteY46" fmla="*/ 144925 h 186208"/>
              <a:gd name="connsiteX47" fmla="*/ 17554 w 193437"/>
              <a:gd name="connsiteY47" fmla="*/ 148186 h 186208"/>
              <a:gd name="connsiteX48" fmla="*/ 19856 w 193437"/>
              <a:gd name="connsiteY48" fmla="*/ 151357 h 186208"/>
              <a:gd name="connsiteX49" fmla="*/ 22285 w 193437"/>
              <a:gd name="connsiteY49" fmla="*/ 154431 h 186208"/>
              <a:gd name="connsiteX50" fmla="*/ 24836 w 193437"/>
              <a:gd name="connsiteY50" fmla="*/ 157406 h 186208"/>
              <a:gd name="connsiteX51" fmla="*/ 27506 w 193437"/>
              <a:gd name="connsiteY51" fmla="*/ 160274 h 186208"/>
              <a:gd name="connsiteX52" fmla="*/ 30290 w 193437"/>
              <a:gd name="connsiteY52" fmla="*/ 163032 h 186208"/>
              <a:gd name="connsiteX53" fmla="*/ 33183 w 193437"/>
              <a:gd name="connsiteY53" fmla="*/ 165675 h 186208"/>
              <a:gd name="connsiteX54" fmla="*/ 36181 w 193437"/>
              <a:gd name="connsiteY54" fmla="*/ 168198 h 186208"/>
              <a:gd name="connsiteX55" fmla="*/ 39278 w 193437"/>
              <a:gd name="connsiteY55" fmla="*/ 170598 h 186208"/>
              <a:gd name="connsiteX56" fmla="*/ 42470 w 193437"/>
              <a:gd name="connsiteY56" fmla="*/ 172870 h 186208"/>
              <a:gd name="connsiteX57" fmla="*/ 45752 w 193437"/>
              <a:gd name="connsiteY57" fmla="*/ 175012 h 186208"/>
              <a:gd name="connsiteX58" fmla="*/ 49118 w 193437"/>
              <a:gd name="connsiteY58" fmla="*/ 177018 h 186208"/>
              <a:gd name="connsiteX59" fmla="*/ 52562 w 193437"/>
              <a:gd name="connsiteY59" fmla="*/ 178888 h 186208"/>
              <a:gd name="connsiteX60" fmla="*/ 56079 w 193437"/>
              <a:gd name="connsiteY60" fmla="*/ 180614 h 186208"/>
              <a:gd name="connsiteX61" fmla="*/ 59663 w 193437"/>
              <a:gd name="connsiteY61" fmla="*/ 182198 h 186208"/>
              <a:gd name="connsiteX62" fmla="*/ 63308 w 193437"/>
              <a:gd name="connsiteY62" fmla="*/ 183635 h 186208"/>
              <a:gd name="connsiteX63" fmla="*/ 67009 w 193437"/>
              <a:gd name="connsiteY63" fmla="*/ 184923 h 186208"/>
              <a:gd name="connsiteX64" fmla="*/ 70759 w 193437"/>
              <a:gd name="connsiteY64" fmla="*/ 186062 h 186208"/>
              <a:gd name="connsiteX65" fmla="*/ 70759 w 193437"/>
              <a:gd name="connsiteY65" fmla="*/ -147 h 186208"/>
              <a:gd name="connsiteX66" fmla="*/ 123148 w 193437"/>
              <a:gd name="connsiteY66" fmla="*/ 186062 h 186208"/>
              <a:gd name="connsiteX67" fmla="*/ 126898 w 193437"/>
              <a:gd name="connsiteY67" fmla="*/ 184925 h 186208"/>
              <a:gd name="connsiteX68" fmla="*/ 130599 w 193437"/>
              <a:gd name="connsiteY68" fmla="*/ 183636 h 186208"/>
              <a:gd name="connsiteX69" fmla="*/ 134244 w 193437"/>
              <a:gd name="connsiteY69" fmla="*/ 182198 h 186208"/>
              <a:gd name="connsiteX70" fmla="*/ 137828 w 193437"/>
              <a:gd name="connsiteY70" fmla="*/ 180615 h 186208"/>
              <a:gd name="connsiteX71" fmla="*/ 141345 w 193437"/>
              <a:gd name="connsiteY71" fmla="*/ 178888 h 186208"/>
              <a:gd name="connsiteX72" fmla="*/ 144790 w 193437"/>
              <a:gd name="connsiteY72" fmla="*/ 177018 h 186208"/>
              <a:gd name="connsiteX73" fmla="*/ 148155 w 193437"/>
              <a:gd name="connsiteY73" fmla="*/ 175012 h 186208"/>
              <a:gd name="connsiteX74" fmla="*/ 151437 w 193437"/>
              <a:gd name="connsiteY74" fmla="*/ 172871 h 186208"/>
              <a:gd name="connsiteX75" fmla="*/ 154629 w 193437"/>
              <a:gd name="connsiteY75" fmla="*/ 170599 h 186208"/>
              <a:gd name="connsiteX76" fmla="*/ 157727 w 193437"/>
              <a:gd name="connsiteY76" fmla="*/ 168198 h 186208"/>
              <a:gd name="connsiteX77" fmla="*/ 160725 w 193437"/>
              <a:gd name="connsiteY77" fmla="*/ 165675 h 186208"/>
              <a:gd name="connsiteX78" fmla="*/ 163617 w 193437"/>
              <a:gd name="connsiteY78" fmla="*/ 163032 h 186208"/>
              <a:gd name="connsiteX79" fmla="*/ 166402 w 193437"/>
              <a:gd name="connsiteY79" fmla="*/ 160275 h 186208"/>
              <a:gd name="connsiteX80" fmla="*/ 169072 w 193437"/>
              <a:gd name="connsiteY80" fmla="*/ 157407 h 186208"/>
              <a:gd name="connsiteX81" fmla="*/ 171622 w 193437"/>
              <a:gd name="connsiteY81" fmla="*/ 154433 h 186208"/>
              <a:gd name="connsiteX82" fmla="*/ 174051 w 193437"/>
              <a:gd name="connsiteY82" fmla="*/ 151357 h 186208"/>
              <a:gd name="connsiteX83" fmla="*/ 176354 w 193437"/>
              <a:gd name="connsiteY83" fmla="*/ 148186 h 186208"/>
              <a:gd name="connsiteX84" fmla="*/ 178526 w 193437"/>
              <a:gd name="connsiteY84" fmla="*/ 144925 h 186208"/>
              <a:gd name="connsiteX85" fmla="*/ 180563 w 193437"/>
              <a:gd name="connsiteY85" fmla="*/ 141579 h 186208"/>
              <a:gd name="connsiteX86" fmla="*/ 182465 w 193437"/>
              <a:gd name="connsiteY86" fmla="*/ 138152 h 186208"/>
              <a:gd name="connsiteX87" fmla="*/ 184225 w 193437"/>
              <a:gd name="connsiteY87" fmla="*/ 134651 h 186208"/>
              <a:gd name="connsiteX88" fmla="*/ 185842 w 193437"/>
              <a:gd name="connsiteY88" fmla="*/ 131081 h 186208"/>
              <a:gd name="connsiteX89" fmla="*/ 187314 w 193437"/>
              <a:gd name="connsiteY89" fmla="*/ 127450 h 186208"/>
              <a:gd name="connsiteX90" fmla="*/ 188636 w 193437"/>
              <a:gd name="connsiteY90" fmla="*/ 123762 h 186208"/>
              <a:gd name="connsiteX91" fmla="*/ 189810 w 193437"/>
              <a:gd name="connsiteY91" fmla="*/ 120023 h 186208"/>
              <a:gd name="connsiteX92" fmla="*/ 190829 w 193437"/>
              <a:gd name="connsiteY92" fmla="*/ 116239 h 186208"/>
              <a:gd name="connsiteX93" fmla="*/ 191695 w 193437"/>
              <a:gd name="connsiteY93" fmla="*/ 112417 h 186208"/>
              <a:gd name="connsiteX94" fmla="*/ 192405 w 193437"/>
              <a:gd name="connsiteY94" fmla="*/ 108564 h 186208"/>
              <a:gd name="connsiteX95" fmla="*/ 192959 w 193437"/>
              <a:gd name="connsiteY95" fmla="*/ 104685 h 186208"/>
              <a:gd name="connsiteX96" fmla="*/ 193356 w 193437"/>
              <a:gd name="connsiteY96" fmla="*/ 100786 h 186208"/>
              <a:gd name="connsiteX97" fmla="*/ 193594 w 193437"/>
              <a:gd name="connsiteY97" fmla="*/ 96876 h 186208"/>
              <a:gd name="connsiteX98" fmla="*/ 193673 w 193437"/>
              <a:gd name="connsiteY98" fmla="*/ 92958 h 186208"/>
              <a:gd name="connsiteX99" fmla="*/ 193594 w 193437"/>
              <a:gd name="connsiteY99" fmla="*/ 89040 h 186208"/>
              <a:gd name="connsiteX100" fmla="*/ 193356 w 193437"/>
              <a:gd name="connsiteY100" fmla="*/ 85129 h 186208"/>
              <a:gd name="connsiteX101" fmla="*/ 192959 w 193437"/>
              <a:gd name="connsiteY101" fmla="*/ 81230 h 186208"/>
              <a:gd name="connsiteX102" fmla="*/ 192405 w 193437"/>
              <a:gd name="connsiteY102" fmla="*/ 77351 h 186208"/>
              <a:gd name="connsiteX103" fmla="*/ 191695 w 193437"/>
              <a:gd name="connsiteY103" fmla="*/ 73497 h 186208"/>
              <a:gd name="connsiteX104" fmla="*/ 190829 w 193437"/>
              <a:gd name="connsiteY104" fmla="*/ 69676 h 186208"/>
              <a:gd name="connsiteX105" fmla="*/ 189810 w 193437"/>
              <a:gd name="connsiteY105" fmla="*/ 65893 h 186208"/>
              <a:gd name="connsiteX106" fmla="*/ 188636 w 193437"/>
              <a:gd name="connsiteY106" fmla="*/ 62154 h 186208"/>
              <a:gd name="connsiteX107" fmla="*/ 187314 w 193437"/>
              <a:gd name="connsiteY107" fmla="*/ 58465 h 186208"/>
              <a:gd name="connsiteX108" fmla="*/ 185842 w 193437"/>
              <a:gd name="connsiteY108" fmla="*/ 54833 h 186208"/>
              <a:gd name="connsiteX109" fmla="*/ 184225 w 193437"/>
              <a:gd name="connsiteY109" fmla="*/ 51265 h 186208"/>
              <a:gd name="connsiteX110" fmla="*/ 182465 w 193437"/>
              <a:gd name="connsiteY110" fmla="*/ 47764 h 186208"/>
              <a:gd name="connsiteX111" fmla="*/ 180563 w 193437"/>
              <a:gd name="connsiteY111" fmla="*/ 44337 h 186208"/>
              <a:gd name="connsiteX112" fmla="*/ 178526 w 193437"/>
              <a:gd name="connsiteY112" fmla="*/ 40991 h 186208"/>
              <a:gd name="connsiteX113" fmla="*/ 176354 w 193437"/>
              <a:gd name="connsiteY113" fmla="*/ 37728 h 186208"/>
              <a:gd name="connsiteX114" fmla="*/ 174051 w 193437"/>
              <a:gd name="connsiteY114" fmla="*/ 34557 h 186208"/>
              <a:gd name="connsiteX115" fmla="*/ 171622 w 193437"/>
              <a:gd name="connsiteY115" fmla="*/ 31483 h 186208"/>
              <a:gd name="connsiteX116" fmla="*/ 169072 w 193437"/>
              <a:gd name="connsiteY116" fmla="*/ 28509 h 186208"/>
              <a:gd name="connsiteX117" fmla="*/ 166402 w 193437"/>
              <a:gd name="connsiteY117" fmla="*/ 25641 h 186208"/>
              <a:gd name="connsiteX118" fmla="*/ 163617 w 193437"/>
              <a:gd name="connsiteY118" fmla="*/ 22882 h 186208"/>
              <a:gd name="connsiteX119" fmla="*/ 160725 w 193437"/>
              <a:gd name="connsiteY119" fmla="*/ 20240 h 186208"/>
              <a:gd name="connsiteX120" fmla="*/ 157727 w 193437"/>
              <a:gd name="connsiteY120" fmla="*/ 17716 h 186208"/>
              <a:gd name="connsiteX121" fmla="*/ 154629 w 193437"/>
              <a:gd name="connsiteY121" fmla="*/ 15317 h 186208"/>
              <a:gd name="connsiteX122" fmla="*/ 151437 w 193437"/>
              <a:gd name="connsiteY122" fmla="*/ 13045 h 186208"/>
              <a:gd name="connsiteX123" fmla="*/ 148155 w 193437"/>
              <a:gd name="connsiteY123" fmla="*/ 10903 h 186208"/>
              <a:gd name="connsiteX124" fmla="*/ 144789 w 193437"/>
              <a:gd name="connsiteY124" fmla="*/ 8897 h 186208"/>
              <a:gd name="connsiteX125" fmla="*/ 141345 w 193437"/>
              <a:gd name="connsiteY125" fmla="*/ 7027 h 186208"/>
              <a:gd name="connsiteX126" fmla="*/ 137828 w 193437"/>
              <a:gd name="connsiteY126" fmla="*/ 5301 h 186208"/>
              <a:gd name="connsiteX127" fmla="*/ 134244 w 193437"/>
              <a:gd name="connsiteY127" fmla="*/ 3716 h 186208"/>
              <a:gd name="connsiteX128" fmla="*/ 130599 w 193437"/>
              <a:gd name="connsiteY128" fmla="*/ 2280 h 186208"/>
              <a:gd name="connsiteX129" fmla="*/ 126898 w 193437"/>
              <a:gd name="connsiteY129" fmla="*/ 991 h 186208"/>
              <a:gd name="connsiteX130" fmla="*/ 123148 w 193437"/>
              <a:gd name="connsiteY130" fmla="*/ -147 h 186208"/>
              <a:gd name="connsiteX131" fmla="*/ 123148 w 193437"/>
              <a:gd name="connsiteY131" fmla="*/ 186062 h 1862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93437" h="186208">
                <a:moveTo>
                  <a:pt x="70759" y="-147"/>
                </a:moveTo>
                <a:cubicBezTo>
                  <a:pt x="69501" y="207"/>
                  <a:pt x="68251" y="587"/>
                  <a:pt x="67009" y="991"/>
                </a:cubicBezTo>
                <a:cubicBezTo>
                  <a:pt x="65767" y="1396"/>
                  <a:pt x="64533" y="1826"/>
                  <a:pt x="63308" y="2280"/>
                </a:cubicBezTo>
                <a:cubicBezTo>
                  <a:pt x="62084" y="2734"/>
                  <a:pt x="60869" y="3214"/>
                  <a:pt x="59663" y="3716"/>
                </a:cubicBezTo>
                <a:cubicBezTo>
                  <a:pt x="58458" y="4220"/>
                  <a:pt x="57263" y="4748"/>
                  <a:pt x="56079" y="5301"/>
                </a:cubicBezTo>
                <a:cubicBezTo>
                  <a:pt x="54895" y="5853"/>
                  <a:pt x="53723" y="6428"/>
                  <a:pt x="52562" y="7029"/>
                </a:cubicBezTo>
                <a:cubicBezTo>
                  <a:pt x="51401" y="7628"/>
                  <a:pt x="50253" y="8251"/>
                  <a:pt x="49118" y="8897"/>
                </a:cubicBezTo>
                <a:cubicBezTo>
                  <a:pt x="47982" y="9542"/>
                  <a:pt x="46860" y="10212"/>
                  <a:pt x="45752" y="10903"/>
                </a:cubicBezTo>
                <a:cubicBezTo>
                  <a:pt x="44644" y="11595"/>
                  <a:pt x="43550" y="12309"/>
                  <a:pt x="42470" y="13045"/>
                </a:cubicBezTo>
                <a:cubicBezTo>
                  <a:pt x="41391" y="13781"/>
                  <a:pt x="40327" y="14538"/>
                  <a:pt x="39278" y="15317"/>
                </a:cubicBezTo>
                <a:cubicBezTo>
                  <a:pt x="38230" y="16096"/>
                  <a:pt x="37197" y="16897"/>
                  <a:pt x="36181" y="17716"/>
                </a:cubicBezTo>
                <a:cubicBezTo>
                  <a:pt x="35164" y="18538"/>
                  <a:pt x="34165" y="19380"/>
                  <a:pt x="33183" y="20240"/>
                </a:cubicBezTo>
                <a:cubicBezTo>
                  <a:pt x="32201" y="21101"/>
                  <a:pt x="31236" y="21982"/>
                  <a:pt x="30290" y="22884"/>
                </a:cubicBezTo>
                <a:cubicBezTo>
                  <a:pt x="29343" y="23784"/>
                  <a:pt x="28415" y="24704"/>
                  <a:pt x="27506" y="25641"/>
                </a:cubicBezTo>
                <a:cubicBezTo>
                  <a:pt x="26597" y="26580"/>
                  <a:pt x="25707" y="27535"/>
                  <a:pt x="24836" y="28509"/>
                </a:cubicBezTo>
                <a:cubicBezTo>
                  <a:pt x="23966" y="29483"/>
                  <a:pt x="23115" y="30475"/>
                  <a:pt x="22285" y="31483"/>
                </a:cubicBezTo>
                <a:cubicBezTo>
                  <a:pt x="21455" y="32491"/>
                  <a:pt x="20645" y="33517"/>
                  <a:pt x="19856" y="34559"/>
                </a:cubicBezTo>
                <a:cubicBezTo>
                  <a:pt x="19067" y="35599"/>
                  <a:pt x="18300" y="36657"/>
                  <a:pt x="17554" y="37730"/>
                </a:cubicBezTo>
                <a:cubicBezTo>
                  <a:pt x="16808" y="38802"/>
                  <a:pt x="16084" y="39889"/>
                  <a:pt x="15382" y="40991"/>
                </a:cubicBezTo>
                <a:cubicBezTo>
                  <a:pt x="14680" y="42092"/>
                  <a:pt x="14001" y="43208"/>
                  <a:pt x="13344" y="44337"/>
                </a:cubicBezTo>
                <a:cubicBezTo>
                  <a:pt x="12687" y="45467"/>
                  <a:pt x="12054" y="46609"/>
                  <a:pt x="11443" y="47764"/>
                </a:cubicBezTo>
                <a:cubicBezTo>
                  <a:pt x="10833" y="48918"/>
                  <a:pt x="10246" y="50086"/>
                  <a:pt x="9683" y="51265"/>
                </a:cubicBezTo>
                <a:cubicBezTo>
                  <a:pt x="9120" y="52443"/>
                  <a:pt x="8581" y="53633"/>
                  <a:pt x="8066" y="54833"/>
                </a:cubicBezTo>
                <a:cubicBezTo>
                  <a:pt x="7551" y="56035"/>
                  <a:pt x="7060" y="57245"/>
                  <a:pt x="6594" y="58466"/>
                </a:cubicBezTo>
                <a:cubicBezTo>
                  <a:pt x="6129" y="59687"/>
                  <a:pt x="5688" y="60915"/>
                  <a:pt x="5272" y="62154"/>
                </a:cubicBezTo>
                <a:cubicBezTo>
                  <a:pt x="4855" y="63392"/>
                  <a:pt x="4465" y="64639"/>
                  <a:pt x="4099" y="65893"/>
                </a:cubicBezTo>
                <a:cubicBezTo>
                  <a:pt x="3733" y="67147"/>
                  <a:pt x="3393" y="68408"/>
                  <a:pt x="3079" y="69676"/>
                </a:cubicBezTo>
                <a:cubicBezTo>
                  <a:pt x="2764" y="70945"/>
                  <a:pt x="2476" y="72218"/>
                  <a:pt x="2213" y="73497"/>
                </a:cubicBezTo>
                <a:cubicBezTo>
                  <a:pt x="1950" y="74777"/>
                  <a:pt x="1713" y="76062"/>
                  <a:pt x="1503" y="77351"/>
                </a:cubicBezTo>
                <a:cubicBezTo>
                  <a:pt x="1292" y="78641"/>
                  <a:pt x="1107" y="79934"/>
                  <a:pt x="949" y="81230"/>
                </a:cubicBezTo>
                <a:cubicBezTo>
                  <a:pt x="790" y="82528"/>
                  <a:pt x="658" y="83827"/>
                  <a:pt x="552" y="85129"/>
                </a:cubicBezTo>
                <a:cubicBezTo>
                  <a:pt x="447" y="86431"/>
                  <a:pt x="367" y="87734"/>
                  <a:pt x="314" y="89040"/>
                </a:cubicBezTo>
                <a:cubicBezTo>
                  <a:pt x="262" y="90346"/>
                  <a:pt x="235" y="91650"/>
                  <a:pt x="235" y="92958"/>
                </a:cubicBezTo>
                <a:cubicBezTo>
                  <a:pt x="235" y="94264"/>
                  <a:pt x="262" y="95570"/>
                  <a:pt x="314" y="96876"/>
                </a:cubicBezTo>
                <a:cubicBezTo>
                  <a:pt x="367" y="98180"/>
                  <a:pt x="447" y="99485"/>
                  <a:pt x="552" y="100786"/>
                </a:cubicBezTo>
                <a:cubicBezTo>
                  <a:pt x="658" y="102089"/>
                  <a:pt x="790" y="103388"/>
                  <a:pt x="949" y="104685"/>
                </a:cubicBezTo>
                <a:cubicBezTo>
                  <a:pt x="1107" y="105983"/>
                  <a:pt x="1292" y="107274"/>
                  <a:pt x="1503" y="108564"/>
                </a:cubicBezTo>
                <a:cubicBezTo>
                  <a:pt x="1713" y="109854"/>
                  <a:pt x="1950" y="111137"/>
                  <a:pt x="2213" y="112417"/>
                </a:cubicBezTo>
                <a:cubicBezTo>
                  <a:pt x="2476" y="113698"/>
                  <a:pt x="2764" y="114971"/>
                  <a:pt x="3079" y="116239"/>
                </a:cubicBezTo>
                <a:cubicBezTo>
                  <a:pt x="3393" y="117508"/>
                  <a:pt x="3733" y="118769"/>
                  <a:pt x="4099" y="120023"/>
                </a:cubicBezTo>
                <a:cubicBezTo>
                  <a:pt x="4465" y="121278"/>
                  <a:pt x="4855" y="122522"/>
                  <a:pt x="5272" y="123761"/>
                </a:cubicBezTo>
                <a:cubicBezTo>
                  <a:pt x="5688" y="124999"/>
                  <a:pt x="6129" y="126229"/>
                  <a:pt x="6594" y="127450"/>
                </a:cubicBezTo>
                <a:cubicBezTo>
                  <a:pt x="7060" y="128671"/>
                  <a:pt x="7551" y="129882"/>
                  <a:pt x="8066" y="131081"/>
                </a:cubicBezTo>
                <a:cubicBezTo>
                  <a:pt x="8581" y="132283"/>
                  <a:pt x="9120" y="133473"/>
                  <a:pt x="9683" y="134651"/>
                </a:cubicBezTo>
                <a:cubicBezTo>
                  <a:pt x="10246" y="135830"/>
                  <a:pt x="10833" y="136996"/>
                  <a:pt x="11443" y="138151"/>
                </a:cubicBezTo>
                <a:cubicBezTo>
                  <a:pt x="12054" y="139307"/>
                  <a:pt x="12687" y="140449"/>
                  <a:pt x="13344" y="141578"/>
                </a:cubicBezTo>
                <a:cubicBezTo>
                  <a:pt x="14001" y="142708"/>
                  <a:pt x="14680" y="143822"/>
                  <a:pt x="15382" y="144925"/>
                </a:cubicBezTo>
                <a:cubicBezTo>
                  <a:pt x="16084" y="146027"/>
                  <a:pt x="16808" y="147114"/>
                  <a:pt x="17554" y="148186"/>
                </a:cubicBezTo>
                <a:cubicBezTo>
                  <a:pt x="18300" y="149259"/>
                  <a:pt x="19067" y="150315"/>
                  <a:pt x="19856" y="151357"/>
                </a:cubicBezTo>
                <a:cubicBezTo>
                  <a:pt x="20645" y="152399"/>
                  <a:pt x="21455" y="153423"/>
                  <a:pt x="22285" y="154431"/>
                </a:cubicBezTo>
                <a:cubicBezTo>
                  <a:pt x="23115" y="155441"/>
                  <a:pt x="23966" y="156431"/>
                  <a:pt x="24836" y="157406"/>
                </a:cubicBezTo>
                <a:cubicBezTo>
                  <a:pt x="25707" y="158380"/>
                  <a:pt x="26597" y="159336"/>
                  <a:pt x="27506" y="160274"/>
                </a:cubicBezTo>
                <a:cubicBezTo>
                  <a:pt x="28415" y="161212"/>
                  <a:pt x="29343" y="162132"/>
                  <a:pt x="30290" y="163032"/>
                </a:cubicBezTo>
                <a:cubicBezTo>
                  <a:pt x="31236" y="163934"/>
                  <a:pt x="32201" y="164815"/>
                  <a:pt x="33183" y="165675"/>
                </a:cubicBezTo>
                <a:cubicBezTo>
                  <a:pt x="34165" y="166536"/>
                  <a:pt x="35164" y="167377"/>
                  <a:pt x="36181" y="168198"/>
                </a:cubicBezTo>
                <a:cubicBezTo>
                  <a:pt x="37197" y="169019"/>
                  <a:pt x="38230" y="169820"/>
                  <a:pt x="39278" y="170598"/>
                </a:cubicBezTo>
                <a:cubicBezTo>
                  <a:pt x="40327" y="171377"/>
                  <a:pt x="41391" y="172135"/>
                  <a:pt x="42470" y="172870"/>
                </a:cubicBezTo>
                <a:cubicBezTo>
                  <a:pt x="43550" y="173607"/>
                  <a:pt x="44644" y="174321"/>
                  <a:pt x="45752" y="175012"/>
                </a:cubicBezTo>
                <a:cubicBezTo>
                  <a:pt x="46860" y="175704"/>
                  <a:pt x="47982" y="176372"/>
                  <a:pt x="49118" y="177018"/>
                </a:cubicBezTo>
                <a:cubicBezTo>
                  <a:pt x="50253" y="177665"/>
                  <a:pt x="51401" y="178289"/>
                  <a:pt x="52562" y="178888"/>
                </a:cubicBezTo>
                <a:cubicBezTo>
                  <a:pt x="53723" y="179487"/>
                  <a:pt x="54895" y="180063"/>
                  <a:pt x="56079" y="180614"/>
                </a:cubicBezTo>
                <a:cubicBezTo>
                  <a:pt x="57263" y="181168"/>
                  <a:pt x="58458" y="181696"/>
                  <a:pt x="59663" y="182198"/>
                </a:cubicBezTo>
                <a:cubicBezTo>
                  <a:pt x="60869" y="182703"/>
                  <a:pt x="62084" y="183181"/>
                  <a:pt x="63308" y="183635"/>
                </a:cubicBezTo>
                <a:cubicBezTo>
                  <a:pt x="64533" y="184091"/>
                  <a:pt x="65767" y="184521"/>
                  <a:pt x="67009" y="184923"/>
                </a:cubicBezTo>
                <a:cubicBezTo>
                  <a:pt x="68251" y="185329"/>
                  <a:pt x="69501" y="185707"/>
                  <a:pt x="70759" y="186062"/>
                </a:cubicBezTo>
                <a:lnTo>
                  <a:pt x="70759" y="-147"/>
                </a:lnTo>
                <a:close/>
                <a:moveTo>
                  <a:pt x="123148" y="186062"/>
                </a:moveTo>
                <a:cubicBezTo>
                  <a:pt x="124406" y="185707"/>
                  <a:pt x="125656" y="185329"/>
                  <a:pt x="126898" y="184925"/>
                </a:cubicBezTo>
                <a:cubicBezTo>
                  <a:pt x="128140" y="184521"/>
                  <a:pt x="129374" y="184091"/>
                  <a:pt x="130599" y="183636"/>
                </a:cubicBezTo>
                <a:cubicBezTo>
                  <a:pt x="131823" y="183182"/>
                  <a:pt x="133039" y="182703"/>
                  <a:pt x="134244" y="182198"/>
                </a:cubicBezTo>
                <a:cubicBezTo>
                  <a:pt x="135450" y="181696"/>
                  <a:pt x="136644" y="181168"/>
                  <a:pt x="137828" y="180615"/>
                </a:cubicBezTo>
                <a:cubicBezTo>
                  <a:pt x="139012" y="180063"/>
                  <a:pt x="140185" y="179487"/>
                  <a:pt x="141345" y="178888"/>
                </a:cubicBezTo>
                <a:cubicBezTo>
                  <a:pt x="142506" y="178289"/>
                  <a:pt x="143654" y="177665"/>
                  <a:pt x="144790" y="177018"/>
                </a:cubicBezTo>
                <a:cubicBezTo>
                  <a:pt x="145925" y="176374"/>
                  <a:pt x="147047" y="175704"/>
                  <a:pt x="148155" y="175012"/>
                </a:cubicBezTo>
                <a:cubicBezTo>
                  <a:pt x="149264" y="174321"/>
                  <a:pt x="150358" y="173607"/>
                  <a:pt x="151437" y="172871"/>
                </a:cubicBezTo>
                <a:cubicBezTo>
                  <a:pt x="152517" y="172135"/>
                  <a:pt x="153581" y="171379"/>
                  <a:pt x="154629" y="170599"/>
                </a:cubicBezTo>
                <a:cubicBezTo>
                  <a:pt x="155678" y="169820"/>
                  <a:pt x="156711" y="169019"/>
                  <a:pt x="157727" y="168198"/>
                </a:cubicBezTo>
                <a:cubicBezTo>
                  <a:pt x="158743" y="167378"/>
                  <a:pt x="159743" y="166538"/>
                  <a:pt x="160725" y="165675"/>
                </a:cubicBezTo>
                <a:cubicBezTo>
                  <a:pt x="161707" y="164815"/>
                  <a:pt x="162672" y="163934"/>
                  <a:pt x="163617" y="163032"/>
                </a:cubicBezTo>
                <a:cubicBezTo>
                  <a:pt x="164564" y="162132"/>
                  <a:pt x="165492" y="161212"/>
                  <a:pt x="166402" y="160275"/>
                </a:cubicBezTo>
                <a:cubicBezTo>
                  <a:pt x="167311" y="159336"/>
                  <a:pt x="168200" y="158381"/>
                  <a:pt x="169072" y="157407"/>
                </a:cubicBezTo>
                <a:cubicBezTo>
                  <a:pt x="169943" y="156433"/>
                  <a:pt x="170793" y="155441"/>
                  <a:pt x="171622" y="154433"/>
                </a:cubicBezTo>
                <a:cubicBezTo>
                  <a:pt x="172453" y="153423"/>
                  <a:pt x="173263" y="152399"/>
                  <a:pt x="174051" y="151357"/>
                </a:cubicBezTo>
                <a:cubicBezTo>
                  <a:pt x="174840" y="150317"/>
                  <a:pt x="175608" y="149259"/>
                  <a:pt x="176354" y="148186"/>
                </a:cubicBezTo>
                <a:cubicBezTo>
                  <a:pt x="177099" y="147114"/>
                  <a:pt x="177824" y="146027"/>
                  <a:pt x="178526" y="144925"/>
                </a:cubicBezTo>
                <a:cubicBezTo>
                  <a:pt x="179228" y="143824"/>
                  <a:pt x="179908" y="142708"/>
                  <a:pt x="180563" y="141579"/>
                </a:cubicBezTo>
                <a:cubicBezTo>
                  <a:pt x="181220" y="140449"/>
                  <a:pt x="181854" y="139307"/>
                  <a:pt x="182465" y="138152"/>
                </a:cubicBezTo>
                <a:cubicBezTo>
                  <a:pt x="183075" y="136996"/>
                  <a:pt x="183661" y="135830"/>
                  <a:pt x="184225" y="134651"/>
                </a:cubicBezTo>
                <a:cubicBezTo>
                  <a:pt x="184788" y="133473"/>
                  <a:pt x="185328" y="132283"/>
                  <a:pt x="185842" y="131081"/>
                </a:cubicBezTo>
                <a:cubicBezTo>
                  <a:pt x="186357" y="129882"/>
                  <a:pt x="186848" y="128671"/>
                  <a:pt x="187314" y="127450"/>
                </a:cubicBezTo>
                <a:cubicBezTo>
                  <a:pt x="187779" y="126229"/>
                  <a:pt x="188220" y="125001"/>
                  <a:pt x="188636" y="123762"/>
                </a:cubicBezTo>
                <a:cubicBezTo>
                  <a:pt x="189053" y="122524"/>
                  <a:pt x="189444" y="121278"/>
                  <a:pt x="189810" y="120023"/>
                </a:cubicBezTo>
                <a:cubicBezTo>
                  <a:pt x="190175" y="118769"/>
                  <a:pt x="190515" y="117508"/>
                  <a:pt x="190829" y="116239"/>
                </a:cubicBezTo>
                <a:cubicBezTo>
                  <a:pt x="191143" y="114971"/>
                  <a:pt x="191433" y="113698"/>
                  <a:pt x="191695" y="112417"/>
                </a:cubicBezTo>
                <a:cubicBezTo>
                  <a:pt x="191958" y="111137"/>
                  <a:pt x="192194" y="109854"/>
                  <a:pt x="192405" y="108564"/>
                </a:cubicBezTo>
                <a:cubicBezTo>
                  <a:pt x="192616" y="107276"/>
                  <a:pt x="192800" y="105983"/>
                  <a:pt x="192959" y="104685"/>
                </a:cubicBezTo>
                <a:cubicBezTo>
                  <a:pt x="193119" y="103388"/>
                  <a:pt x="193251" y="102089"/>
                  <a:pt x="193356" y="100786"/>
                </a:cubicBezTo>
                <a:cubicBezTo>
                  <a:pt x="193462" y="99485"/>
                  <a:pt x="193541" y="98180"/>
                  <a:pt x="193594" y="96876"/>
                </a:cubicBezTo>
                <a:cubicBezTo>
                  <a:pt x="193647" y="95570"/>
                  <a:pt x="193673" y="94264"/>
                  <a:pt x="193673" y="92958"/>
                </a:cubicBezTo>
                <a:cubicBezTo>
                  <a:pt x="193673" y="91650"/>
                  <a:pt x="193647" y="90346"/>
                  <a:pt x="193594" y="89040"/>
                </a:cubicBezTo>
                <a:cubicBezTo>
                  <a:pt x="193541" y="87734"/>
                  <a:pt x="193462" y="86431"/>
                  <a:pt x="193356" y="85129"/>
                </a:cubicBezTo>
                <a:cubicBezTo>
                  <a:pt x="193251" y="83826"/>
                  <a:pt x="193119" y="82528"/>
                  <a:pt x="192959" y="81230"/>
                </a:cubicBezTo>
                <a:cubicBezTo>
                  <a:pt x="192800" y="79934"/>
                  <a:pt x="192616" y="78641"/>
                  <a:pt x="192405" y="77351"/>
                </a:cubicBezTo>
                <a:cubicBezTo>
                  <a:pt x="192194" y="76062"/>
                  <a:pt x="191958" y="74777"/>
                  <a:pt x="191695" y="73497"/>
                </a:cubicBezTo>
                <a:cubicBezTo>
                  <a:pt x="191433" y="72218"/>
                  <a:pt x="191143" y="70945"/>
                  <a:pt x="190829" y="69676"/>
                </a:cubicBezTo>
                <a:cubicBezTo>
                  <a:pt x="190515" y="68408"/>
                  <a:pt x="190175" y="67147"/>
                  <a:pt x="189810" y="65893"/>
                </a:cubicBezTo>
                <a:cubicBezTo>
                  <a:pt x="189444" y="64639"/>
                  <a:pt x="189053" y="63392"/>
                  <a:pt x="188636" y="62154"/>
                </a:cubicBezTo>
                <a:cubicBezTo>
                  <a:pt x="188220" y="60915"/>
                  <a:pt x="187779" y="59685"/>
                  <a:pt x="187314" y="58465"/>
                </a:cubicBezTo>
                <a:cubicBezTo>
                  <a:pt x="186848" y="57245"/>
                  <a:pt x="186357" y="56035"/>
                  <a:pt x="185842" y="54833"/>
                </a:cubicBezTo>
                <a:cubicBezTo>
                  <a:pt x="185328" y="53633"/>
                  <a:pt x="184788" y="52443"/>
                  <a:pt x="184225" y="51265"/>
                </a:cubicBezTo>
                <a:cubicBezTo>
                  <a:pt x="183661" y="50086"/>
                  <a:pt x="183075" y="48918"/>
                  <a:pt x="182465" y="47764"/>
                </a:cubicBezTo>
                <a:cubicBezTo>
                  <a:pt x="181854" y="46609"/>
                  <a:pt x="181220" y="45466"/>
                  <a:pt x="180563" y="44337"/>
                </a:cubicBezTo>
                <a:cubicBezTo>
                  <a:pt x="179908" y="43208"/>
                  <a:pt x="179228" y="42092"/>
                  <a:pt x="178526" y="40991"/>
                </a:cubicBezTo>
                <a:cubicBezTo>
                  <a:pt x="177824" y="39888"/>
                  <a:pt x="177099" y="38801"/>
                  <a:pt x="176354" y="37728"/>
                </a:cubicBezTo>
                <a:cubicBezTo>
                  <a:pt x="175608" y="36656"/>
                  <a:pt x="174840" y="35599"/>
                  <a:pt x="174051" y="34557"/>
                </a:cubicBezTo>
                <a:cubicBezTo>
                  <a:pt x="173263" y="33517"/>
                  <a:pt x="172453" y="32491"/>
                  <a:pt x="171622" y="31483"/>
                </a:cubicBezTo>
                <a:cubicBezTo>
                  <a:pt x="170793" y="30474"/>
                  <a:pt x="169943" y="29483"/>
                  <a:pt x="169072" y="28509"/>
                </a:cubicBezTo>
                <a:cubicBezTo>
                  <a:pt x="168200" y="27535"/>
                  <a:pt x="167311" y="26578"/>
                  <a:pt x="166402" y="25641"/>
                </a:cubicBezTo>
                <a:cubicBezTo>
                  <a:pt x="165492" y="24702"/>
                  <a:pt x="164564" y="23783"/>
                  <a:pt x="163617" y="22882"/>
                </a:cubicBezTo>
                <a:cubicBezTo>
                  <a:pt x="162672" y="21982"/>
                  <a:pt x="161707" y="21101"/>
                  <a:pt x="160725" y="20240"/>
                </a:cubicBezTo>
                <a:cubicBezTo>
                  <a:pt x="159743" y="19378"/>
                  <a:pt x="158743" y="18538"/>
                  <a:pt x="157727" y="17716"/>
                </a:cubicBezTo>
                <a:cubicBezTo>
                  <a:pt x="156711" y="16895"/>
                  <a:pt x="155678" y="16096"/>
                  <a:pt x="154629" y="15317"/>
                </a:cubicBezTo>
                <a:cubicBezTo>
                  <a:pt x="153581" y="14538"/>
                  <a:pt x="152517" y="13781"/>
                  <a:pt x="151437" y="13045"/>
                </a:cubicBezTo>
                <a:cubicBezTo>
                  <a:pt x="150358" y="12309"/>
                  <a:pt x="149264" y="11594"/>
                  <a:pt x="148155" y="10903"/>
                </a:cubicBezTo>
                <a:cubicBezTo>
                  <a:pt x="147047" y="10211"/>
                  <a:pt x="145925" y="9542"/>
                  <a:pt x="144789" y="8897"/>
                </a:cubicBezTo>
                <a:cubicBezTo>
                  <a:pt x="143654" y="8251"/>
                  <a:pt x="142506" y="7628"/>
                  <a:pt x="141345" y="7027"/>
                </a:cubicBezTo>
                <a:cubicBezTo>
                  <a:pt x="140185" y="6428"/>
                  <a:pt x="139012" y="5851"/>
                  <a:pt x="137828" y="5301"/>
                </a:cubicBezTo>
                <a:cubicBezTo>
                  <a:pt x="136644" y="4748"/>
                  <a:pt x="135450" y="4220"/>
                  <a:pt x="134244" y="3716"/>
                </a:cubicBezTo>
                <a:cubicBezTo>
                  <a:pt x="133039" y="3212"/>
                  <a:pt x="131823" y="2734"/>
                  <a:pt x="130599" y="2280"/>
                </a:cubicBezTo>
                <a:cubicBezTo>
                  <a:pt x="129374" y="1824"/>
                  <a:pt x="128140" y="1396"/>
                  <a:pt x="126898" y="991"/>
                </a:cubicBezTo>
                <a:cubicBezTo>
                  <a:pt x="125656" y="586"/>
                  <a:pt x="124406" y="207"/>
                  <a:pt x="123148" y="-147"/>
                </a:cubicBezTo>
                <a:lnTo>
                  <a:pt x="123148" y="186062"/>
                </a:ln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90" name="日期占位符 3"/>
          <p:cNvSpPr>
            <a:spLocks noGrp="1"/>
          </p:cNvSpPr>
          <p:nvPr>
            <p:ph type="dt" sz="half" idx="10"/>
            <p:custDataLst>
              <p:tags r:id="rId1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2" name="页脚占位符 4"/>
          <p:cNvSpPr>
            <a:spLocks noGrp="1"/>
          </p:cNvSpPr>
          <p:nvPr>
            <p:ph type="ftr" sz="quarter" idx="11"/>
            <p:custDataLst>
              <p:tags r:id="rId15"/>
            </p:custDataLst>
          </p:nvPr>
        </p:nvSpPr>
        <p:spPr>
          <a:xfrm>
            <a:off x="4116000" y="6314400"/>
            <a:ext cx="3960000" cy="316800"/>
          </a:xfrm>
        </p:spPr>
        <p:txBody>
          <a:bodyPr/>
          <a:lstStyle/>
          <a:p>
            <a:endParaRPr lang="zh-CN" altLang="en-US"/>
          </a:p>
        </p:txBody>
      </p:sp>
      <p:sp>
        <p:nvSpPr>
          <p:cNvPr id="1048694" name="灯片编号占位符 5"/>
          <p:cNvSpPr>
            <a:spLocks noGrp="1"/>
          </p:cNvSpPr>
          <p:nvPr>
            <p:ph type="sldNum" sz="quarter" idx="12"/>
            <p:custDataLst>
              <p:tags r:id="rId1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9" descr="幻灯片4"/>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96" name="正文"/>
          <p:cNvSpPr txBox="1">
            <a:spLocks noGrp="1"/>
          </p:cNvSpPr>
          <p:nvPr>
            <p:ph idx="3"/>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a:p>
            <a:pPr lvl="0"/>
            <a:endParaRPr>
              <a:sym typeface="+mn-ea"/>
            </a:endParaRPr>
          </a:p>
        </p:txBody>
      </p:sp>
      <p:sp>
        <p:nvSpPr>
          <p:cNvPr id="1048698"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00" name="矩形 6"/>
          <p:cNvSpPr/>
          <p:nvPr>
            <p:custDataLst>
              <p:tags r:id="rId5"/>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02"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04"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06"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7" descr="幻灯片2"/>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08" name="副标题"/>
          <p:cNvSpPr txBox="1">
            <a:spLocks noGrp="1"/>
          </p:cNvSpPr>
          <p:nvPr>
            <p:ph type="body" idx="3" hasCustomPrompt="1"/>
            <p:custDataLst>
              <p:tags r:id="rId3"/>
            </p:custDataLst>
          </p:nvPr>
        </p:nvSpPr>
        <p:spPr>
          <a:xfrm>
            <a:off x="3489971" y="627052"/>
            <a:ext cx="2719998" cy="45000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2000" b="0" i="0" u="none" strike="noStrike" kern="1200" cap="none" spc="300" normalizeH="0" baseline="0" noProof="1">
                <a:solidFill>
                  <a:schemeClr val="tx1"/>
                </a:solidFill>
                <a:latin typeface="+mn-ea"/>
                <a:ea typeface="+mn-ea"/>
                <a:cs typeface="微软雅黑" panose="020b0503020204020204" pitchFamily="34" charset="-122"/>
              </a:defRPr>
            </a:lvl1pPr>
          </a:lstStyle>
          <a:p>
            <a:pPr lvl="0" algn="l"/>
            <a:r>
              <a:rPr err="1">
                <a:sym typeface="+mn-ea"/>
              </a:rPr>
              <a:t>单击此处编辑副标题</a:t>
            </a:r>
            <a:endParaRPr>
              <a:sym typeface="+mn-ea"/>
            </a:endParaRPr>
          </a:p>
        </p:txBody>
      </p:sp>
      <p:sp>
        <p:nvSpPr>
          <p:cNvPr id="1048710" name="标题"/>
          <p:cNvSpPr txBox="1">
            <a:spLocks noGrp="1"/>
          </p:cNvSpPr>
          <p:nvPr>
            <p:ph type="title" idx="2" hasCustomPrompt="1"/>
            <p:custDataLst>
              <p:tags r:id="rId4"/>
            </p:custDataLst>
          </p:nvPr>
        </p:nvSpPr>
        <p:spPr>
          <a:xfrm>
            <a:off x="174924" y="528887"/>
            <a:ext cx="3108961" cy="646331"/>
          </a:xfrm>
          <a:prstGeom prst="rect">
            <a:avLst/>
          </a:prstGeom>
          <a:noFill/>
        </p:spPr>
        <p:txBody>
          <a:bodyPr wrap="square" lIns="0" tIns="0" rIns="0" bIns="0" rtlCol="0" anchor="ctr">
            <a:normAutofit/>
          </a:bodyPr>
          <a:lstStyle>
            <a:lvl1pPr marL="0" marR="0" algn="r" defTabSz="914400" rtl="0" eaLnBrk="1" fontAlgn="auto" latinLnBrk="0" hangingPunct="1">
              <a:lnSpc>
                <a:spcPct val="100000"/>
              </a:lnSpc>
              <a:buClrTx/>
              <a:buSzTx/>
              <a:buFontTx/>
              <a:buNone/>
              <a:defRPr kumimoji="0" lang="en-US" altLang="zh-CN" sz="3600" b="1" i="0" u="none" strike="noStrike" kern="1200" cap="none" spc="300" normalizeH="0" baseline="0" noProof="1">
                <a:solidFill>
                  <a:schemeClr val="accent1"/>
                </a:solidFill>
                <a:latin typeface="+mj-lt"/>
                <a:ea typeface="微软雅黑" panose="020b0503020204020204" pitchFamily="34" charset="-122"/>
                <a:cs typeface="微软雅黑" panose="020b0503020204020204" pitchFamily="34" charset="-122"/>
              </a:defRPr>
            </a:lvl1pPr>
          </a:lstStyle>
          <a:p>
            <a:pPr lvl="0" algn="r"/>
            <a:r>
              <a:rPr>
                <a:sym typeface="+mn-ea"/>
              </a:rPr>
              <a:t>单击编辑标题</a:t>
            </a:r>
            <a:endParaRPr>
              <a:sym typeface="+mn-ea"/>
            </a:endParaRPr>
          </a:p>
        </p:txBody>
      </p:sp>
      <p:cxnSp>
        <p:nvCxnSpPr>
          <p:cNvPr id="3145729" name="直接连接符 17"/>
          <p:cNvCxnSpPr/>
          <p:nvPr>
            <p:custDataLst>
              <p:tags r:id="rId5"/>
            </p:custDataLst>
          </p:nvPr>
        </p:nvCxnSpPr>
        <p:spPr>
          <a:xfrm>
            <a:off x="993913" y="1447137"/>
            <a:ext cx="1041223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12"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4"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16"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8" descr="幻灯片3"/>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18" name="节编号"/>
          <p:cNvSpPr txBox="1">
            <a:spLocks noGrp="1"/>
          </p:cNvSpPr>
          <p:nvPr>
            <p:ph type="body" idx="2" hasCustomPrompt="1"/>
            <p:custDataLst>
              <p:tags r:id="rId3"/>
            </p:custDataLst>
          </p:nvPr>
        </p:nvSpPr>
        <p:spPr>
          <a:xfrm>
            <a:off x="2292263" y="1277655"/>
            <a:ext cx="2088905" cy="3945697"/>
          </a:xfrm>
          <a:prstGeom prst="rect">
            <a:avLst/>
          </a:prstGeom>
          <a:noFill/>
        </p:spPr>
        <p:txBody>
          <a:bodyPr wrap="square" lIns="0" tIns="0" rIns="0" bIns="0" rtlCol="0" anchor="ctr" anchorCtr="0">
            <a:normAutofit/>
          </a:bodyPr>
          <a:lstStyle>
            <a:lvl1pPr marL="0" marR="0" algn="r" defTabSz="914400" rtl="0" eaLnBrk="1" fontAlgn="auto" latinLnBrk="0" hangingPunct="1">
              <a:lnSpc>
                <a:spcPct val="100000"/>
              </a:lnSpc>
              <a:buClrTx/>
              <a:buSzTx/>
              <a:buFontTx/>
              <a:buNone/>
              <a:defRPr kumimoji="0" lang="en-US" altLang="zh-CN" sz="3600" b="1" i="0" u="none" strike="noStrike" kern="1200" cap="none" spc="300" normalizeH="0" baseline="0" noProof="1">
                <a:solidFill>
                  <a:schemeClr val="accent1"/>
                </a:solidFill>
                <a:latin typeface="+mj-ea"/>
                <a:ea typeface="+mj-ea"/>
                <a:cs typeface="微软雅黑" panose="020b0503020204020204" pitchFamily="34" charset="-122"/>
              </a:defRPr>
            </a:lvl1pPr>
          </a:lstStyle>
          <a:p>
            <a:pPr lvl="0" algn="r"/>
            <a:r>
              <a:rPr err="1">
                <a:sym typeface="+mn-ea"/>
              </a:rPr>
              <a:t>节编号</a:t>
            </a:r>
            <a:endParaRPr>
              <a:sym typeface="+mn-ea"/>
            </a:endParaRPr>
          </a:p>
        </p:txBody>
      </p:sp>
      <p:sp>
        <p:nvSpPr>
          <p:cNvPr id="1048720" name="标题"/>
          <p:cNvSpPr txBox="1">
            <a:spLocks noGrp="1"/>
          </p:cNvSpPr>
          <p:nvPr>
            <p:ph type="title" idx="1" hasCustomPrompt="1"/>
            <p:custDataLst>
              <p:tags r:id="rId4"/>
            </p:custDataLst>
          </p:nvPr>
        </p:nvSpPr>
        <p:spPr>
          <a:xfrm>
            <a:off x="4924425" y="1277655"/>
            <a:ext cx="5019675" cy="3945697"/>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722"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24"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26"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11"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28"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0"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2" name="标题"/>
          <p:cNvSpPr txBox="1">
            <a:spLocks noGrp="1"/>
          </p:cNvSpPr>
          <p:nvPr>
            <p:ph type="title" idx="2"/>
            <p:custDataLst>
              <p:tags r:id="rId5"/>
            </p:custDataLst>
          </p:nvPr>
        </p:nvSpPr>
        <p:spPr>
          <a:xfrm>
            <a:off x="608400" y="608400"/>
            <a:ext cx="10969200" cy="705600"/>
          </a:xfrm>
          <a:prstGeom prst="rect">
            <a:avLst/>
          </a:prstGeom>
          <a:noFill/>
          <a:ln>
            <a:noFill/>
            <a:prstDash val="sysDash"/>
          </a:ln>
        </p:spPr>
        <p:txBody>
          <a:bodyPr wrap="square" rtlCol="0" anchor="ctr"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34" name="矩形 7"/>
          <p:cNvSpPr/>
          <p:nvPr>
            <p:custDataLst>
              <p:tags r:id="rId6"/>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36" name="日期占位符 4"/>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8" name="页脚占位符 5"/>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40" name="灯片编号占位符 6"/>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5"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42"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4" name="标题"/>
          <p:cNvSpPr txBox="1">
            <a:spLocks noGrp="1"/>
          </p:cNvSpPr>
          <p:nvPr>
            <p:ph type="title" idx="5"/>
            <p:custDataLst>
              <p:tags r:id="rId4"/>
            </p:custDataLst>
          </p:nvPr>
        </p:nvSpPr>
        <p:spPr>
          <a:xfrm>
            <a:off x="62352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46"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48" name="标题"/>
          <p:cNvSpPr txBox="1">
            <a:spLocks noGrp="1"/>
          </p:cNvSpPr>
          <p:nvPr>
            <p:ph type="title" idx="3"/>
            <p:custDataLst>
              <p:tags r:id="rId6"/>
            </p:custDataLst>
          </p:nvPr>
        </p:nvSpPr>
        <p:spPr>
          <a:xfrm>
            <a:off x="608400" y="1429200"/>
            <a:ext cx="5342400" cy="40011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50" name="标题"/>
          <p:cNvSpPr txBox="1">
            <a:spLocks noGrp="1"/>
          </p:cNvSpPr>
          <p:nvPr>
            <p:ph type="title" idx="2"/>
            <p:custDataLst>
              <p:tags r:id="rId7"/>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52" name="矩形 9"/>
          <p:cNvSpPr/>
          <p:nvPr>
            <p:custDataLst>
              <p:tags r:id="rId8"/>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54" name="日期占位符 6"/>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6" name="页脚占位符 7"/>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758" name="灯片编号占位符 8"/>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6"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60" name="标题"/>
          <p:cNvSpPr txBox="1">
            <a:spLocks noGrp="1"/>
          </p:cNvSpPr>
          <p:nvPr>
            <p:ph type="title" idx="2"/>
            <p:custDataLst>
              <p:tags r:id="rId3"/>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62" name="矩形 7"/>
          <p:cNvSpPr/>
          <p:nvPr>
            <p:custDataLst>
              <p:tags r:id="rId4"/>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64"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68"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7"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70"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72" name="页脚占位符 2"/>
          <p:cNvSpPr>
            <a:spLocks noGrp="1"/>
          </p:cNvSpPr>
          <p:nvPr>
            <p:ph type="ftr" sz="quarter" idx="11"/>
            <p:custDataLst>
              <p:tags r:id="rId4"/>
            </p:custDataLst>
          </p:nvPr>
        </p:nvSpPr>
        <p:spPr/>
        <p:txBody>
          <a:bodyPr/>
          <a:lstStyle/>
          <a:p>
            <a:endParaRPr lang="zh-CN" altLang="en-US"/>
          </a:p>
        </p:txBody>
      </p:sp>
      <p:sp>
        <p:nvSpPr>
          <p:cNvPr id="104877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7"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76"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7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8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8" descr="卡通人物  低可信度描述已自动生成"/>
          <p:cNvPicPr>
            <a:picLocks noChangeAspect="1"/>
          </p:cNvPicPr>
          <p:nvPr>
            <p:custDataLst>
              <p:tags r:id="rId2"/>
            </p:custDataLst>
          </p:nvPr>
        </p:nvPicPr>
        <p:blipFill>
          <a:blip r:embed="rId1"/>
          <a:stretch>
            <a:fillRect/>
          </a:stretch>
        </p:blipFill>
        <p:spPr>
          <a:xfrm>
            <a:off x="0" y="-18789"/>
            <a:ext cx="12192000" cy="6858000"/>
          </a:xfrm>
          <a:prstGeom prst="rect">
            <a:avLst/>
          </a:prstGeom>
        </p:spPr>
      </p:pic>
      <p:sp>
        <p:nvSpPr>
          <p:cNvPr id="1048784" name="副标题"/>
          <p:cNvSpPr txBox="1">
            <a:spLocks noGrp="1"/>
          </p:cNvSpPr>
          <p:nvPr>
            <p:ph type="body" idx="3" hasCustomPrompt="1"/>
            <p:custDataLst>
              <p:tags r:id="rId3"/>
            </p:custDataLst>
          </p:nvPr>
        </p:nvSpPr>
        <p:spPr>
          <a:xfrm>
            <a:off x="608400" y="1324800"/>
            <a:ext cx="10969200" cy="40011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786"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88" name="矩形 5"/>
          <p:cNvSpPr/>
          <p:nvPr>
            <p:custDataLst>
              <p:tags r:id="rId5"/>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90"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2"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94"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15" descr="图片包含 游戏机, 窗帘  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96" name="署名"/>
          <p:cNvSpPr txBox="1">
            <a:spLocks noGrp="1"/>
          </p:cNvSpPr>
          <p:nvPr>
            <p:ph type="body" idx="9"/>
            <p:custDataLst>
              <p:tags r:id="rId3"/>
            </p:custDataLst>
          </p:nvPr>
        </p:nvSpPr>
        <p:spPr>
          <a:xfrm>
            <a:off x="6253407" y="3759791"/>
            <a:ext cx="288000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tx1"/>
                </a:solidFill>
                <a:latin typeface="+mn-ea"/>
                <a:ea typeface="+mn-ea"/>
                <a:cs typeface="微软雅黑" panose="020b0503020204020204" pitchFamily="34" charset="-122"/>
              </a:defRPr>
            </a:lvl1pPr>
          </a:lstStyle>
          <a:p>
            <a:pPr lvl="0">
              <a:lnSpc>
                <a:spcPct val="150000"/>
              </a:lnSpc>
            </a:pPr>
            <a:r>
              <a:rPr>
                <a:sym typeface="+mn-ea"/>
              </a:rPr>
              <a:t>单击此处编辑母版文本样式</a:t>
            </a:r>
            <a:endParaRPr>
              <a:sym typeface="+mn-ea"/>
            </a:endParaRPr>
          </a:p>
        </p:txBody>
      </p:sp>
      <p:sp>
        <p:nvSpPr>
          <p:cNvPr id="1048798" name="标题"/>
          <p:cNvSpPr txBox="1">
            <a:spLocks noGrp="1"/>
          </p:cNvSpPr>
          <p:nvPr>
            <p:ph type="title" idx="8" hasCustomPrompt="1"/>
            <p:custDataLst>
              <p:tags r:id="rId4"/>
            </p:custDataLst>
          </p:nvPr>
        </p:nvSpPr>
        <p:spPr>
          <a:xfrm>
            <a:off x="6105525" y="2710481"/>
            <a:ext cx="5520055" cy="677108"/>
          </a:xfrm>
          <a:prstGeom prst="rect">
            <a:avLst/>
          </a:prstGeom>
          <a:noFill/>
        </p:spPr>
        <p:txBody>
          <a:bodyPr wrap="square" lIns="0" tIns="0" rIns="0" bIns="0" rtlCol="0" anchor="ctr">
            <a:noAutofit/>
          </a:bodyPr>
          <a:lstStyle>
            <a:lvl1pPr marL="0" marR="0" algn="l" defTabSz="914400" rtl="0" eaLnBrk="1" fontAlgn="auto" latinLnBrk="0" hangingPunct="1">
              <a:lnSpc>
                <a:spcPct val="100000"/>
              </a:lnSpc>
              <a:buClrTx/>
              <a:buSzTx/>
              <a:buFontTx/>
              <a:buNone/>
              <a:defRPr kumimoji="0" lang="zh-CN" altLang="en-US" sz="47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800" name="矩形 6"/>
          <p:cNvSpPr/>
          <p:nvPr>
            <p:custDataLst>
              <p:tags r:id="rId5"/>
            </p:custDataLst>
          </p:nvPr>
        </p:nvSpPr>
        <p:spPr>
          <a:xfrm>
            <a:off x="6096000" y="3886432"/>
            <a:ext cx="64800" cy="25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802" name="任意多边形: 形状 9"/>
          <p:cNvSpPr/>
          <p:nvPr>
            <p:custDataLst>
              <p:tags r:id="rId6"/>
            </p:custDataLst>
          </p:nvPr>
        </p:nvSpPr>
        <p:spPr>
          <a:xfrm rot="13500000">
            <a:off x="11051540" y="5988685"/>
            <a:ext cx="789305" cy="6350"/>
          </a:xfrm>
          <a:custGeom>
            <a:gdLst>
              <a:gd name="connsiteX0" fmla="*/ 785936 w 789063"/>
              <a:gd name="connsiteY0" fmla="*/ 6019 h 6441"/>
              <a:gd name="connsiteX1" fmla="*/ 789157 w 789063"/>
              <a:gd name="connsiteY1" fmla="*/ 2798 h 6441"/>
              <a:gd name="connsiteX2" fmla="*/ 785936 w 789063"/>
              <a:gd name="connsiteY2" fmla="*/ -423 h 6441"/>
              <a:gd name="connsiteX3" fmla="*/ 785936 w 789063"/>
              <a:gd name="connsiteY3" fmla="*/ 6019 h 6441"/>
              <a:gd name="connsiteX4" fmla="*/ 785936 w 789063"/>
              <a:gd name="connsiteY4" fmla="*/ 6019 h 6441"/>
              <a:gd name="connsiteX5" fmla="*/ 93 w 789063"/>
              <a:gd name="connsiteY5" fmla="*/ 6019 h 6441"/>
              <a:gd name="connsiteX6" fmla="*/ 785936 w 789063"/>
              <a:gd name="connsiteY6" fmla="*/ 6019 h 6441"/>
              <a:gd name="connsiteX7" fmla="*/ 785936 w 789063"/>
              <a:gd name="connsiteY7" fmla="*/ -423 h 6441"/>
              <a:gd name="connsiteX8" fmla="*/ 93 w 789063"/>
              <a:gd name="connsiteY8" fmla="*/ -423 h 6441"/>
              <a:gd name="connsiteX9" fmla="*/ 93 w 789063"/>
              <a:gd name="connsiteY9" fmla="*/ 6019 h 6441"/>
              <a:gd name="connsiteX10" fmla="*/ 93 w 789063"/>
              <a:gd name="connsiteY10" fmla="*/ 6019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9063" h="6441">
                <a:moveTo>
                  <a:pt x="785936" y="6019"/>
                </a:moveTo>
                <a:cubicBezTo>
                  <a:pt x="787714" y="6019"/>
                  <a:pt x="789157" y="4576"/>
                  <a:pt x="789157" y="2798"/>
                </a:cubicBezTo>
                <a:cubicBezTo>
                  <a:pt x="789157" y="1019"/>
                  <a:pt x="787714" y="-423"/>
                  <a:pt x="785936" y="-423"/>
                </a:cubicBezTo>
                <a:cubicBezTo>
                  <a:pt x="785936" y="-423"/>
                  <a:pt x="785936" y="6019"/>
                  <a:pt x="785936" y="6019"/>
                </a:cubicBezTo>
                <a:cubicBezTo>
                  <a:pt x="785936" y="6019"/>
                  <a:pt x="785936" y="6019"/>
                  <a:pt x="785936" y="6019"/>
                </a:cubicBezTo>
                <a:close/>
                <a:moveTo>
                  <a:pt x="93" y="6019"/>
                </a:moveTo>
                <a:cubicBezTo>
                  <a:pt x="93" y="6019"/>
                  <a:pt x="785936" y="6019"/>
                  <a:pt x="785936" y="6019"/>
                </a:cubicBezTo>
                <a:cubicBezTo>
                  <a:pt x="785936" y="6019"/>
                  <a:pt x="785936" y="-423"/>
                  <a:pt x="785936" y="-423"/>
                </a:cubicBezTo>
                <a:cubicBezTo>
                  <a:pt x="785936" y="-423"/>
                  <a:pt x="93" y="-423"/>
                  <a:pt x="93" y="-423"/>
                </a:cubicBezTo>
                <a:cubicBezTo>
                  <a:pt x="93" y="-423"/>
                  <a:pt x="93" y="6019"/>
                  <a:pt x="93" y="6019"/>
                </a:cubicBezTo>
                <a:cubicBezTo>
                  <a:pt x="93" y="6019"/>
                  <a:pt x="93" y="6019"/>
                  <a:pt x="93" y="6019"/>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4" name="任意多边形: 形状 10"/>
          <p:cNvSpPr/>
          <p:nvPr>
            <p:custDataLst>
              <p:tags r:id="rId7"/>
            </p:custDataLst>
          </p:nvPr>
        </p:nvSpPr>
        <p:spPr>
          <a:xfrm rot="13500000">
            <a:off x="10810240" y="5656580"/>
            <a:ext cx="756285" cy="6350"/>
          </a:xfrm>
          <a:custGeom>
            <a:gdLst>
              <a:gd name="connsiteX0" fmla="*/ 3132 w 756013"/>
              <a:gd name="connsiteY0" fmla="*/ -359 h 6441"/>
              <a:gd name="connsiteX1" fmla="*/ -89 w 756013"/>
              <a:gd name="connsiteY1" fmla="*/ 2861 h 6441"/>
              <a:gd name="connsiteX2" fmla="*/ 3132 w 756013"/>
              <a:gd name="connsiteY2" fmla="*/ 6082 h 6441"/>
              <a:gd name="connsiteX3" fmla="*/ 3132 w 756013"/>
              <a:gd name="connsiteY3" fmla="*/ -359 h 6441"/>
              <a:gd name="connsiteX4" fmla="*/ 3132 w 756013"/>
              <a:gd name="connsiteY4" fmla="*/ -359 h 6441"/>
              <a:gd name="connsiteX5" fmla="*/ 752704 w 756013"/>
              <a:gd name="connsiteY5" fmla="*/ 6082 h 6441"/>
              <a:gd name="connsiteX6" fmla="*/ 755925 w 756013"/>
              <a:gd name="connsiteY6" fmla="*/ 2861 h 6441"/>
              <a:gd name="connsiteX7" fmla="*/ 752704 w 756013"/>
              <a:gd name="connsiteY7" fmla="*/ -359 h 6441"/>
              <a:gd name="connsiteX8" fmla="*/ 752704 w 756013"/>
              <a:gd name="connsiteY8" fmla="*/ 6082 h 6441"/>
              <a:gd name="connsiteX9" fmla="*/ 752704 w 756013"/>
              <a:gd name="connsiteY9" fmla="*/ 6082 h 6441"/>
              <a:gd name="connsiteX10" fmla="*/ 3132 w 756013"/>
              <a:gd name="connsiteY10" fmla="*/ 6082 h 6441"/>
              <a:gd name="connsiteX11" fmla="*/ 752704 w 756013"/>
              <a:gd name="connsiteY11" fmla="*/ 6082 h 6441"/>
              <a:gd name="connsiteX12" fmla="*/ 752704 w 756013"/>
              <a:gd name="connsiteY12" fmla="*/ -359 h 6441"/>
              <a:gd name="connsiteX13" fmla="*/ 3132 w 756013"/>
              <a:gd name="connsiteY13" fmla="*/ -359 h 6441"/>
              <a:gd name="connsiteX14" fmla="*/ 3132 w 756013"/>
              <a:gd name="connsiteY14" fmla="*/ 6082 h 6441"/>
              <a:gd name="connsiteX15" fmla="*/ 3132 w 756013"/>
              <a:gd name="connsiteY15" fmla="*/ 6082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6013" h="6441">
                <a:moveTo>
                  <a:pt x="3132" y="-359"/>
                </a:moveTo>
                <a:cubicBezTo>
                  <a:pt x="1353" y="-359"/>
                  <a:pt x="-89" y="1083"/>
                  <a:pt x="-89" y="2861"/>
                </a:cubicBezTo>
                <a:cubicBezTo>
                  <a:pt x="-89" y="4641"/>
                  <a:pt x="1353" y="6082"/>
                  <a:pt x="3132" y="6082"/>
                </a:cubicBezTo>
                <a:cubicBezTo>
                  <a:pt x="3132" y="6082"/>
                  <a:pt x="3132" y="-359"/>
                  <a:pt x="3132" y="-359"/>
                </a:cubicBezTo>
                <a:cubicBezTo>
                  <a:pt x="3132" y="-359"/>
                  <a:pt x="3132" y="-359"/>
                  <a:pt x="3132" y="-359"/>
                </a:cubicBezTo>
                <a:close/>
                <a:moveTo>
                  <a:pt x="752704" y="6082"/>
                </a:moveTo>
                <a:cubicBezTo>
                  <a:pt x="754482" y="6082"/>
                  <a:pt x="755925" y="4641"/>
                  <a:pt x="755925" y="2861"/>
                </a:cubicBezTo>
                <a:cubicBezTo>
                  <a:pt x="755925" y="1083"/>
                  <a:pt x="754482" y="-359"/>
                  <a:pt x="752704" y="-359"/>
                </a:cubicBezTo>
                <a:cubicBezTo>
                  <a:pt x="752704" y="-359"/>
                  <a:pt x="752704" y="6082"/>
                  <a:pt x="752704" y="6082"/>
                </a:cubicBezTo>
                <a:cubicBezTo>
                  <a:pt x="752704" y="6082"/>
                  <a:pt x="752704" y="6082"/>
                  <a:pt x="752704" y="6082"/>
                </a:cubicBezTo>
                <a:close/>
                <a:moveTo>
                  <a:pt x="3132" y="6082"/>
                </a:moveTo>
                <a:cubicBezTo>
                  <a:pt x="3132" y="6082"/>
                  <a:pt x="752704" y="6082"/>
                  <a:pt x="752704" y="6082"/>
                </a:cubicBezTo>
                <a:cubicBezTo>
                  <a:pt x="752704" y="6082"/>
                  <a:pt x="752704" y="-359"/>
                  <a:pt x="752704" y="-359"/>
                </a:cubicBezTo>
                <a:cubicBezTo>
                  <a:pt x="752704" y="-359"/>
                  <a:pt x="3132" y="-359"/>
                  <a:pt x="3132" y="-359"/>
                </a:cubicBezTo>
                <a:cubicBezTo>
                  <a:pt x="3132" y="-359"/>
                  <a:pt x="3132" y="6082"/>
                  <a:pt x="3132" y="6082"/>
                </a:cubicBezTo>
                <a:cubicBezTo>
                  <a:pt x="3132" y="6082"/>
                  <a:pt x="3132" y="6082"/>
                  <a:pt x="3132" y="6082"/>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6" name="任意多边形: 形状 8"/>
          <p:cNvSpPr/>
          <p:nvPr>
            <p:custDataLst>
              <p:tags r:id="rId8"/>
            </p:custDataLst>
          </p:nvPr>
        </p:nvSpPr>
        <p:spPr>
          <a:xfrm rot="18900000">
            <a:off x="11212195" y="5724525"/>
            <a:ext cx="193675" cy="186055"/>
          </a:xfrm>
          <a:custGeom>
            <a:gdLst>
              <a:gd name="connsiteX0" fmla="*/ 70759 w 193437"/>
              <a:gd name="connsiteY0" fmla="*/ -147 h 186208"/>
              <a:gd name="connsiteX1" fmla="*/ 67009 w 193437"/>
              <a:gd name="connsiteY1" fmla="*/ 991 h 186208"/>
              <a:gd name="connsiteX2" fmla="*/ 63308 w 193437"/>
              <a:gd name="connsiteY2" fmla="*/ 2280 h 186208"/>
              <a:gd name="connsiteX3" fmla="*/ 59663 w 193437"/>
              <a:gd name="connsiteY3" fmla="*/ 3716 h 186208"/>
              <a:gd name="connsiteX4" fmla="*/ 56079 w 193437"/>
              <a:gd name="connsiteY4" fmla="*/ 5301 h 186208"/>
              <a:gd name="connsiteX5" fmla="*/ 52562 w 193437"/>
              <a:gd name="connsiteY5" fmla="*/ 7029 h 186208"/>
              <a:gd name="connsiteX6" fmla="*/ 49118 w 193437"/>
              <a:gd name="connsiteY6" fmla="*/ 8897 h 186208"/>
              <a:gd name="connsiteX7" fmla="*/ 45752 w 193437"/>
              <a:gd name="connsiteY7" fmla="*/ 10903 h 186208"/>
              <a:gd name="connsiteX8" fmla="*/ 42470 w 193437"/>
              <a:gd name="connsiteY8" fmla="*/ 13045 h 186208"/>
              <a:gd name="connsiteX9" fmla="*/ 39278 w 193437"/>
              <a:gd name="connsiteY9" fmla="*/ 15317 h 186208"/>
              <a:gd name="connsiteX10" fmla="*/ 36181 w 193437"/>
              <a:gd name="connsiteY10" fmla="*/ 17716 h 186208"/>
              <a:gd name="connsiteX11" fmla="*/ 33183 w 193437"/>
              <a:gd name="connsiteY11" fmla="*/ 20240 h 186208"/>
              <a:gd name="connsiteX12" fmla="*/ 30290 w 193437"/>
              <a:gd name="connsiteY12" fmla="*/ 22884 h 186208"/>
              <a:gd name="connsiteX13" fmla="*/ 27506 w 193437"/>
              <a:gd name="connsiteY13" fmla="*/ 25641 h 186208"/>
              <a:gd name="connsiteX14" fmla="*/ 24836 w 193437"/>
              <a:gd name="connsiteY14" fmla="*/ 28509 h 186208"/>
              <a:gd name="connsiteX15" fmla="*/ 22285 w 193437"/>
              <a:gd name="connsiteY15" fmla="*/ 31483 h 186208"/>
              <a:gd name="connsiteX16" fmla="*/ 19856 w 193437"/>
              <a:gd name="connsiteY16" fmla="*/ 34559 h 186208"/>
              <a:gd name="connsiteX17" fmla="*/ 17554 w 193437"/>
              <a:gd name="connsiteY17" fmla="*/ 37730 h 186208"/>
              <a:gd name="connsiteX18" fmla="*/ 15382 w 193437"/>
              <a:gd name="connsiteY18" fmla="*/ 40991 h 186208"/>
              <a:gd name="connsiteX19" fmla="*/ 13344 w 193437"/>
              <a:gd name="connsiteY19" fmla="*/ 44337 h 186208"/>
              <a:gd name="connsiteX20" fmla="*/ 11443 w 193437"/>
              <a:gd name="connsiteY20" fmla="*/ 47764 h 186208"/>
              <a:gd name="connsiteX21" fmla="*/ 9683 w 193437"/>
              <a:gd name="connsiteY21" fmla="*/ 51265 h 186208"/>
              <a:gd name="connsiteX22" fmla="*/ 8066 w 193437"/>
              <a:gd name="connsiteY22" fmla="*/ 54833 h 186208"/>
              <a:gd name="connsiteX23" fmla="*/ 6594 w 193437"/>
              <a:gd name="connsiteY23" fmla="*/ 58466 h 186208"/>
              <a:gd name="connsiteX24" fmla="*/ 5272 w 193437"/>
              <a:gd name="connsiteY24" fmla="*/ 62154 h 186208"/>
              <a:gd name="connsiteX25" fmla="*/ 4099 w 193437"/>
              <a:gd name="connsiteY25" fmla="*/ 65893 h 186208"/>
              <a:gd name="connsiteX26" fmla="*/ 3079 w 193437"/>
              <a:gd name="connsiteY26" fmla="*/ 69676 h 186208"/>
              <a:gd name="connsiteX27" fmla="*/ 2213 w 193437"/>
              <a:gd name="connsiteY27" fmla="*/ 73497 h 186208"/>
              <a:gd name="connsiteX28" fmla="*/ 1503 w 193437"/>
              <a:gd name="connsiteY28" fmla="*/ 77351 h 186208"/>
              <a:gd name="connsiteX29" fmla="*/ 949 w 193437"/>
              <a:gd name="connsiteY29" fmla="*/ 81230 h 186208"/>
              <a:gd name="connsiteX30" fmla="*/ 552 w 193437"/>
              <a:gd name="connsiteY30" fmla="*/ 85129 h 186208"/>
              <a:gd name="connsiteX31" fmla="*/ 314 w 193437"/>
              <a:gd name="connsiteY31" fmla="*/ 89040 h 186208"/>
              <a:gd name="connsiteX32" fmla="*/ 235 w 193437"/>
              <a:gd name="connsiteY32" fmla="*/ 92958 h 186208"/>
              <a:gd name="connsiteX33" fmla="*/ 314 w 193437"/>
              <a:gd name="connsiteY33" fmla="*/ 96876 h 186208"/>
              <a:gd name="connsiteX34" fmla="*/ 552 w 193437"/>
              <a:gd name="connsiteY34" fmla="*/ 100786 h 186208"/>
              <a:gd name="connsiteX35" fmla="*/ 949 w 193437"/>
              <a:gd name="connsiteY35" fmla="*/ 104685 h 186208"/>
              <a:gd name="connsiteX36" fmla="*/ 1503 w 193437"/>
              <a:gd name="connsiteY36" fmla="*/ 108564 h 186208"/>
              <a:gd name="connsiteX37" fmla="*/ 2213 w 193437"/>
              <a:gd name="connsiteY37" fmla="*/ 112417 h 186208"/>
              <a:gd name="connsiteX38" fmla="*/ 3079 w 193437"/>
              <a:gd name="connsiteY38" fmla="*/ 116239 h 186208"/>
              <a:gd name="connsiteX39" fmla="*/ 4099 w 193437"/>
              <a:gd name="connsiteY39" fmla="*/ 120023 h 186208"/>
              <a:gd name="connsiteX40" fmla="*/ 5272 w 193437"/>
              <a:gd name="connsiteY40" fmla="*/ 123761 h 186208"/>
              <a:gd name="connsiteX41" fmla="*/ 6594 w 193437"/>
              <a:gd name="connsiteY41" fmla="*/ 127450 h 186208"/>
              <a:gd name="connsiteX42" fmla="*/ 8066 w 193437"/>
              <a:gd name="connsiteY42" fmla="*/ 131081 h 186208"/>
              <a:gd name="connsiteX43" fmla="*/ 9683 w 193437"/>
              <a:gd name="connsiteY43" fmla="*/ 134651 h 186208"/>
              <a:gd name="connsiteX44" fmla="*/ 11443 w 193437"/>
              <a:gd name="connsiteY44" fmla="*/ 138151 h 186208"/>
              <a:gd name="connsiteX45" fmla="*/ 13344 w 193437"/>
              <a:gd name="connsiteY45" fmla="*/ 141578 h 186208"/>
              <a:gd name="connsiteX46" fmla="*/ 15382 w 193437"/>
              <a:gd name="connsiteY46" fmla="*/ 144925 h 186208"/>
              <a:gd name="connsiteX47" fmla="*/ 17554 w 193437"/>
              <a:gd name="connsiteY47" fmla="*/ 148186 h 186208"/>
              <a:gd name="connsiteX48" fmla="*/ 19856 w 193437"/>
              <a:gd name="connsiteY48" fmla="*/ 151357 h 186208"/>
              <a:gd name="connsiteX49" fmla="*/ 22285 w 193437"/>
              <a:gd name="connsiteY49" fmla="*/ 154431 h 186208"/>
              <a:gd name="connsiteX50" fmla="*/ 24836 w 193437"/>
              <a:gd name="connsiteY50" fmla="*/ 157406 h 186208"/>
              <a:gd name="connsiteX51" fmla="*/ 27506 w 193437"/>
              <a:gd name="connsiteY51" fmla="*/ 160274 h 186208"/>
              <a:gd name="connsiteX52" fmla="*/ 30290 w 193437"/>
              <a:gd name="connsiteY52" fmla="*/ 163032 h 186208"/>
              <a:gd name="connsiteX53" fmla="*/ 33183 w 193437"/>
              <a:gd name="connsiteY53" fmla="*/ 165675 h 186208"/>
              <a:gd name="connsiteX54" fmla="*/ 36181 w 193437"/>
              <a:gd name="connsiteY54" fmla="*/ 168198 h 186208"/>
              <a:gd name="connsiteX55" fmla="*/ 39278 w 193437"/>
              <a:gd name="connsiteY55" fmla="*/ 170598 h 186208"/>
              <a:gd name="connsiteX56" fmla="*/ 42470 w 193437"/>
              <a:gd name="connsiteY56" fmla="*/ 172870 h 186208"/>
              <a:gd name="connsiteX57" fmla="*/ 45752 w 193437"/>
              <a:gd name="connsiteY57" fmla="*/ 175012 h 186208"/>
              <a:gd name="connsiteX58" fmla="*/ 49118 w 193437"/>
              <a:gd name="connsiteY58" fmla="*/ 177018 h 186208"/>
              <a:gd name="connsiteX59" fmla="*/ 52562 w 193437"/>
              <a:gd name="connsiteY59" fmla="*/ 178888 h 186208"/>
              <a:gd name="connsiteX60" fmla="*/ 56079 w 193437"/>
              <a:gd name="connsiteY60" fmla="*/ 180614 h 186208"/>
              <a:gd name="connsiteX61" fmla="*/ 59663 w 193437"/>
              <a:gd name="connsiteY61" fmla="*/ 182198 h 186208"/>
              <a:gd name="connsiteX62" fmla="*/ 63308 w 193437"/>
              <a:gd name="connsiteY62" fmla="*/ 183635 h 186208"/>
              <a:gd name="connsiteX63" fmla="*/ 67009 w 193437"/>
              <a:gd name="connsiteY63" fmla="*/ 184923 h 186208"/>
              <a:gd name="connsiteX64" fmla="*/ 70759 w 193437"/>
              <a:gd name="connsiteY64" fmla="*/ 186062 h 186208"/>
              <a:gd name="connsiteX65" fmla="*/ 70759 w 193437"/>
              <a:gd name="connsiteY65" fmla="*/ -147 h 186208"/>
              <a:gd name="connsiteX66" fmla="*/ 123148 w 193437"/>
              <a:gd name="connsiteY66" fmla="*/ 186062 h 186208"/>
              <a:gd name="connsiteX67" fmla="*/ 126898 w 193437"/>
              <a:gd name="connsiteY67" fmla="*/ 184925 h 186208"/>
              <a:gd name="connsiteX68" fmla="*/ 130599 w 193437"/>
              <a:gd name="connsiteY68" fmla="*/ 183636 h 186208"/>
              <a:gd name="connsiteX69" fmla="*/ 134244 w 193437"/>
              <a:gd name="connsiteY69" fmla="*/ 182198 h 186208"/>
              <a:gd name="connsiteX70" fmla="*/ 137828 w 193437"/>
              <a:gd name="connsiteY70" fmla="*/ 180615 h 186208"/>
              <a:gd name="connsiteX71" fmla="*/ 141345 w 193437"/>
              <a:gd name="connsiteY71" fmla="*/ 178888 h 186208"/>
              <a:gd name="connsiteX72" fmla="*/ 144790 w 193437"/>
              <a:gd name="connsiteY72" fmla="*/ 177018 h 186208"/>
              <a:gd name="connsiteX73" fmla="*/ 148155 w 193437"/>
              <a:gd name="connsiteY73" fmla="*/ 175012 h 186208"/>
              <a:gd name="connsiteX74" fmla="*/ 151437 w 193437"/>
              <a:gd name="connsiteY74" fmla="*/ 172871 h 186208"/>
              <a:gd name="connsiteX75" fmla="*/ 154629 w 193437"/>
              <a:gd name="connsiteY75" fmla="*/ 170599 h 186208"/>
              <a:gd name="connsiteX76" fmla="*/ 157727 w 193437"/>
              <a:gd name="connsiteY76" fmla="*/ 168198 h 186208"/>
              <a:gd name="connsiteX77" fmla="*/ 160725 w 193437"/>
              <a:gd name="connsiteY77" fmla="*/ 165675 h 186208"/>
              <a:gd name="connsiteX78" fmla="*/ 163617 w 193437"/>
              <a:gd name="connsiteY78" fmla="*/ 163032 h 186208"/>
              <a:gd name="connsiteX79" fmla="*/ 166402 w 193437"/>
              <a:gd name="connsiteY79" fmla="*/ 160275 h 186208"/>
              <a:gd name="connsiteX80" fmla="*/ 169072 w 193437"/>
              <a:gd name="connsiteY80" fmla="*/ 157407 h 186208"/>
              <a:gd name="connsiteX81" fmla="*/ 171622 w 193437"/>
              <a:gd name="connsiteY81" fmla="*/ 154433 h 186208"/>
              <a:gd name="connsiteX82" fmla="*/ 174051 w 193437"/>
              <a:gd name="connsiteY82" fmla="*/ 151357 h 186208"/>
              <a:gd name="connsiteX83" fmla="*/ 176354 w 193437"/>
              <a:gd name="connsiteY83" fmla="*/ 148186 h 186208"/>
              <a:gd name="connsiteX84" fmla="*/ 178526 w 193437"/>
              <a:gd name="connsiteY84" fmla="*/ 144925 h 186208"/>
              <a:gd name="connsiteX85" fmla="*/ 180563 w 193437"/>
              <a:gd name="connsiteY85" fmla="*/ 141579 h 186208"/>
              <a:gd name="connsiteX86" fmla="*/ 182465 w 193437"/>
              <a:gd name="connsiteY86" fmla="*/ 138152 h 186208"/>
              <a:gd name="connsiteX87" fmla="*/ 184225 w 193437"/>
              <a:gd name="connsiteY87" fmla="*/ 134651 h 186208"/>
              <a:gd name="connsiteX88" fmla="*/ 185842 w 193437"/>
              <a:gd name="connsiteY88" fmla="*/ 131081 h 186208"/>
              <a:gd name="connsiteX89" fmla="*/ 187314 w 193437"/>
              <a:gd name="connsiteY89" fmla="*/ 127450 h 186208"/>
              <a:gd name="connsiteX90" fmla="*/ 188636 w 193437"/>
              <a:gd name="connsiteY90" fmla="*/ 123762 h 186208"/>
              <a:gd name="connsiteX91" fmla="*/ 189810 w 193437"/>
              <a:gd name="connsiteY91" fmla="*/ 120023 h 186208"/>
              <a:gd name="connsiteX92" fmla="*/ 190829 w 193437"/>
              <a:gd name="connsiteY92" fmla="*/ 116239 h 186208"/>
              <a:gd name="connsiteX93" fmla="*/ 191695 w 193437"/>
              <a:gd name="connsiteY93" fmla="*/ 112417 h 186208"/>
              <a:gd name="connsiteX94" fmla="*/ 192405 w 193437"/>
              <a:gd name="connsiteY94" fmla="*/ 108564 h 186208"/>
              <a:gd name="connsiteX95" fmla="*/ 192959 w 193437"/>
              <a:gd name="connsiteY95" fmla="*/ 104685 h 186208"/>
              <a:gd name="connsiteX96" fmla="*/ 193356 w 193437"/>
              <a:gd name="connsiteY96" fmla="*/ 100786 h 186208"/>
              <a:gd name="connsiteX97" fmla="*/ 193594 w 193437"/>
              <a:gd name="connsiteY97" fmla="*/ 96876 h 186208"/>
              <a:gd name="connsiteX98" fmla="*/ 193673 w 193437"/>
              <a:gd name="connsiteY98" fmla="*/ 92958 h 186208"/>
              <a:gd name="connsiteX99" fmla="*/ 193594 w 193437"/>
              <a:gd name="connsiteY99" fmla="*/ 89040 h 186208"/>
              <a:gd name="connsiteX100" fmla="*/ 193356 w 193437"/>
              <a:gd name="connsiteY100" fmla="*/ 85129 h 186208"/>
              <a:gd name="connsiteX101" fmla="*/ 192959 w 193437"/>
              <a:gd name="connsiteY101" fmla="*/ 81230 h 186208"/>
              <a:gd name="connsiteX102" fmla="*/ 192405 w 193437"/>
              <a:gd name="connsiteY102" fmla="*/ 77351 h 186208"/>
              <a:gd name="connsiteX103" fmla="*/ 191695 w 193437"/>
              <a:gd name="connsiteY103" fmla="*/ 73497 h 186208"/>
              <a:gd name="connsiteX104" fmla="*/ 190829 w 193437"/>
              <a:gd name="connsiteY104" fmla="*/ 69676 h 186208"/>
              <a:gd name="connsiteX105" fmla="*/ 189810 w 193437"/>
              <a:gd name="connsiteY105" fmla="*/ 65893 h 186208"/>
              <a:gd name="connsiteX106" fmla="*/ 188636 w 193437"/>
              <a:gd name="connsiteY106" fmla="*/ 62154 h 186208"/>
              <a:gd name="connsiteX107" fmla="*/ 187314 w 193437"/>
              <a:gd name="connsiteY107" fmla="*/ 58465 h 186208"/>
              <a:gd name="connsiteX108" fmla="*/ 185842 w 193437"/>
              <a:gd name="connsiteY108" fmla="*/ 54833 h 186208"/>
              <a:gd name="connsiteX109" fmla="*/ 184225 w 193437"/>
              <a:gd name="connsiteY109" fmla="*/ 51265 h 186208"/>
              <a:gd name="connsiteX110" fmla="*/ 182465 w 193437"/>
              <a:gd name="connsiteY110" fmla="*/ 47764 h 186208"/>
              <a:gd name="connsiteX111" fmla="*/ 180563 w 193437"/>
              <a:gd name="connsiteY111" fmla="*/ 44337 h 186208"/>
              <a:gd name="connsiteX112" fmla="*/ 178526 w 193437"/>
              <a:gd name="connsiteY112" fmla="*/ 40991 h 186208"/>
              <a:gd name="connsiteX113" fmla="*/ 176354 w 193437"/>
              <a:gd name="connsiteY113" fmla="*/ 37728 h 186208"/>
              <a:gd name="connsiteX114" fmla="*/ 174051 w 193437"/>
              <a:gd name="connsiteY114" fmla="*/ 34557 h 186208"/>
              <a:gd name="connsiteX115" fmla="*/ 171622 w 193437"/>
              <a:gd name="connsiteY115" fmla="*/ 31483 h 186208"/>
              <a:gd name="connsiteX116" fmla="*/ 169072 w 193437"/>
              <a:gd name="connsiteY116" fmla="*/ 28509 h 186208"/>
              <a:gd name="connsiteX117" fmla="*/ 166402 w 193437"/>
              <a:gd name="connsiteY117" fmla="*/ 25641 h 186208"/>
              <a:gd name="connsiteX118" fmla="*/ 163617 w 193437"/>
              <a:gd name="connsiteY118" fmla="*/ 22882 h 186208"/>
              <a:gd name="connsiteX119" fmla="*/ 160725 w 193437"/>
              <a:gd name="connsiteY119" fmla="*/ 20240 h 186208"/>
              <a:gd name="connsiteX120" fmla="*/ 157727 w 193437"/>
              <a:gd name="connsiteY120" fmla="*/ 17716 h 186208"/>
              <a:gd name="connsiteX121" fmla="*/ 154629 w 193437"/>
              <a:gd name="connsiteY121" fmla="*/ 15317 h 186208"/>
              <a:gd name="connsiteX122" fmla="*/ 151437 w 193437"/>
              <a:gd name="connsiteY122" fmla="*/ 13045 h 186208"/>
              <a:gd name="connsiteX123" fmla="*/ 148155 w 193437"/>
              <a:gd name="connsiteY123" fmla="*/ 10903 h 186208"/>
              <a:gd name="connsiteX124" fmla="*/ 144789 w 193437"/>
              <a:gd name="connsiteY124" fmla="*/ 8897 h 186208"/>
              <a:gd name="connsiteX125" fmla="*/ 141345 w 193437"/>
              <a:gd name="connsiteY125" fmla="*/ 7027 h 186208"/>
              <a:gd name="connsiteX126" fmla="*/ 137828 w 193437"/>
              <a:gd name="connsiteY126" fmla="*/ 5301 h 186208"/>
              <a:gd name="connsiteX127" fmla="*/ 134244 w 193437"/>
              <a:gd name="connsiteY127" fmla="*/ 3716 h 186208"/>
              <a:gd name="connsiteX128" fmla="*/ 130599 w 193437"/>
              <a:gd name="connsiteY128" fmla="*/ 2280 h 186208"/>
              <a:gd name="connsiteX129" fmla="*/ 126898 w 193437"/>
              <a:gd name="connsiteY129" fmla="*/ 991 h 186208"/>
              <a:gd name="connsiteX130" fmla="*/ 123148 w 193437"/>
              <a:gd name="connsiteY130" fmla="*/ -147 h 186208"/>
              <a:gd name="connsiteX131" fmla="*/ 123148 w 193437"/>
              <a:gd name="connsiteY131" fmla="*/ 186062 h 1862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93437" h="186208">
                <a:moveTo>
                  <a:pt x="70759" y="-147"/>
                </a:moveTo>
                <a:cubicBezTo>
                  <a:pt x="69501" y="207"/>
                  <a:pt x="68251" y="587"/>
                  <a:pt x="67009" y="991"/>
                </a:cubicBezTo>
                <a:cubicBezTo>
                  <a:pt x="65767" y="1396"/>
                  <a:pt x="64533" y="1826"/>
                  <a:pt x="63308" y="2280"/>
                </a:cubicBezTo>
                <a:cubicBezTo>
                  <a:pt x="62084" y="2734"/>
                  <a:pt x="60869" y="3214"/>
                  <a:pt x="59663" y="3716"/>
                </a:cubicBezTo>
                <a:cubicBezTo>
                  <a:pt x="58458" y="4220"/>
                  <a:pt x="57263" y="4748"/>
                  <a:pt x="56079" y="5301"/>
                </a:cubicBezTo>
                <a:cubicBezTo>
                  <a:pt x="54895" y="5853"/>
                  <a:pt x="53723" y="6428"/>
                  <a:pt x="52562" y="7029"/>
                </a:cubicBezTo>
                <a:cubicBezTo>
                  <a:pt x="51401" y="7628"/>
                  <a:pt x="50253" y="8251"/>
                  <a:pt x="49118" y="8897"/>
                </a:cubicBezTo>
                <a:cubicBezTo>
                  <a:pt x="47982" y="9542"/>
                  <a:pt x="46860" y="10212"/>
                  <a:pt x="45752" y="10903"/>
                </a:cubicBezTo>
                <a:cubicBezTo>
                  <a:pt x="44644" y="11595"/>
                  <a:pt x="43550" y="12309"/>
                  <a:pt x="42470" y="13045"/>
                </a:cubicBezTo>
                <a:cubicBezTo>
                  <a:pt x="41391" y="13781"/>
                  <a:pt x="40327" y="14538"/>
                  <a:pt x="39278" y="15317"/>
                </a:cubicBezTo>
                <a:cubicBezTo>
                  <a:pt x="38230" y="16096"/>
                  <a:pt x="37197" y="16897"/>
                  <a:pt x="36181" y="17716"/>
                </a:cubicBezTo>
                <a:cubicBezTo>
                  <a:pt x="35164" y="18538"/>
                  <a:pt x="34165" y="19380"/>
                  <a:pt x="33183" y="20240"/>
                </a:cubicBezTo>
                <a:cubicBezTo>
                  <a:pt x="32201" y="21101"/>
                  <a:pt x="31236" y="21982"/>
                  <a:pt x="30290" y="22884"/>
                </a:cubicBezTo>
                <a:cubicBezTo>
                  <a:pt x="29343" y="23784"/>
                  <a:pt x="28415" y="24704"/>
                  <a:pt x="27506" y="25641"/>
                </a:cubicBezTo>
                <a:cubicBezTo>
                  <a:pt x="26597" y="26580"/>
                  <a:pt x="25707" y="27535"/>
                  <a:pt x="24836" y="28509"/>
                </a:cubicBezTo>
                <a:cubicBezTo>
                  <a:pt x="23966" y="29483"/>
                  <a:pt x="23115" y="30475"/>
                  <a:pt x="22285" y="31483"/>
                </a:cubicBezTo>
                <a:cubicBezTo>
                  <a:pt x="21455" y="32491"/>
                  <a:pt x="20645" y="33517"/>
                  <a:pt x="19856" y="34559"/>
                </a:cubicBezTo>
                <a:cubicBezTo>
                  <a:pt x="19067" y="35599"/>
                  <a:pt x="18300" y="36657"/>
                  <a:pt x="17554" y="37730"/>
                </a:cubicBezTo>
                <a:cubicBezTo>
                  <a:pt x="16808" y="38802"/>
                  <a:pt x="16084" y="39889"/>
                  <a:pt x="15382" y="40991"/>
                </a:cubicBezTo>
                <a:cubicBezTo>
                  <a:pt x="14680" y="42092"/>
                  <a:pt x="14001" y="43208"/>
                  <a:pt x="13344" y="44337"/>
                </a:cubicBezTo>
                <a:cubicBezTo>
                  <a:pt x="12687" y="45467"/>
                  <a:pt x="12054" y="46609"/>
                  <a:pt x="11443" y="47764"/>
                </a:cubicBezTo>
                <a:cubicBezTo>
                  <a:pt x="10833" y="48918"/>
                  <a:pt x="10246" y="50086"/>
                  <a:pt x="9683" y="51265"/>
                </a:cubicBezTo>
                <a:cubicBezTo>
                  <a:pt x="9120" y="52443"/>
                  <a:pt x="8581" y="53633"/>
                  <a:pt x="8066" y="54833"/>
                </a:cubicBezTo>
                <a:cubicBezTo>
                  <a:pt x="7551" y="56035"/>
                  <a:pt x="7060" y="57245"/>
                  <a:pt x="6594" y="58466"/>
                </a:cubicBezTo>
                <a:cubicBezTo>
                  <a:pt x="6129" y="59687"/>
                  <a:pt x="5688" y="60915"/>
                  <a:pt x="5272" y="62154"/>
                </a:cubicBezTo>
                <a:cubicBezTo>
                  <a:pt x="4855" y="63392"/>
                  <a:pt x="4465" y="64639"/>
                  <a:pt x="4099" y="65893"/>
                </a:cubicBezTo>
                <a:cubicBezTo>
                  <a:pt x="3733" y="67147"/>
                  <a:pt x="3393" y="68408"/>
                  <a:pt x="3079" y="69676"/>
                </a:cubicBezTo>
                <a:cubicBezTo>
                  <a:pt x="2764" y="70945"/>
                  <a:pt x="2476" y="72218"/>
                  <a:pt x="2213" y="73497"/>
                </a:cubicBezTo>
                <a:cubicBezTo>
                  <a:pt x="1950" y="74777"/>
                  <a:pt x="1713" y="76062"/>
                  <a:pt x="1503" y="77351"/>
                </a:cubicBezTo>
                <a:cubicBezTo>
                  <a:pt x="1292" y="78641"/>
                  <a:pt x="1107" y="79934"/>
                  <a:pt x="949" y="81230"/>
                </a:cubicBezTo>
                <a:cubicBezTo>
                  <a:pt x="790" y="82528"/>
                  <a:pt x="658" y="83827"/>
                  <a:pt x="552" y="85129"/>
                </a:cubicBezTo>
                <a:cubicBezTo>
                  <a:pt x="447" y="86431"/>
                  <a:pt x="367" y="87734"/>
                  <a:pt x="314" y="89040"/>
                </a:cubicBezTo>
                <a:cubicBezTo>
                  <a:pt x="262" y="90346"/>
                  <a:pt x="235" y="91650"/>
                  <a:pt x="235" y="92958"/>
                </a:cubicBezTo>
                <a:cubicBezTo>
                  <a:pt x="235" y="94264"/>
                  <a:pt x="262" y="95570"/>
                  <a:pt x="314" y="96876"/>
                </a:cubicBezTo>
                <a:cubicBezTo>
                  <a:pt x="367" y="98180"/>
                  <a:pt x="447" y="99485"/>
                  <a:pt x="552" y="100786"/>
                </a:cubicBezTo>
                <a:cubicBezTo>
                  <a:pt x="658" y="102089"/>
                  <a:pt x="790" y="103388"/>
                  <a:pt x="949" y="104685"/>
                </a:cubicBezTo>
                <a:cubicBezTo>
                  <a:pt x="1107" y="105983"/>
                  <a:pt x="1292" y="107274"/>
                  <a:pt x="1503" y="108564"/>
                </a:cubicBezTo>
                <a:cubicBezTo>
                  <a:pt x="1713" y="109854"/>
                  <a:pt x="1950" y="111137"/>
                  <a:pt x="2213" y="112417"/>
                </a:cubicBezTo>
                <a:cubicBezTo>
                  <a:pt x="2476" y="113698"/>
                  <a:pt x="2764" y="114971"/>
                  <a:pt x="3079" y="116239"/>
                </a:cubicBezTo>
                <a:cubicBezTo>
                  <a:pt x="3393" y="117508"/>
                  <a:pt x="3733" y="118769"/>
                  <a:pt x="4099" y="120023"/>
                </a:cubicBezTo>
                <a:cubicBezTo>
                  <a:pt x="4465" y="121278"/>
                  <a:pt x="4855" y="122522"/>
                  <a:pt x="5272" y="123761"/>
                </a:cubicBezTo>
                <a:cubicBezTo>
                  <a:pt x="5688" y="124999"/>
                  <a:pt x="6129" y="126229"/>
                  <a:pt x="6594" y="127450"/>
                </a:cubicBezTo>
                <a:cubicBezTo>
                  <a:pt x="7060" y="128671"/>
                  <a:pt x="7551" y="129882"/>
                  <a:pt x="8066" y="131081"/>
                </a:cubicBezTo>
                <a:cubicBezTo>
                  <a:pt x="8581" y="132283"/>
                  <a:pt x="9120" y="133473"/>
                  <a:pt x="9683" y="134651"/>
                </a:cubicBezTo>
                <a:cubicBezTo>
                  <a:pt x="10246" y="135830"/>
                  <a:pt x="10833" y="136996"/>
                  <a:pt x="11443" y="138151"/>
                </a:cubicBezTo>
                <a:cubicBezTo>
                  <a:pt x="12054" y="139307"/>
                  <a:pt x="12687" y="140449"/>
                  <a:pt x="13344" y="141578"/>
                </a:cubicBezTo>
                <a:cubicBezTo>
                  <a:pt x="14001" y="142708"/>
                  <a:pt x="14680" y="143822"/>
                  <a:pt x="15382" y="144925"/>
                </a:cubicBezTo>
                <a:cubicBezTo>
                  <a:pt x="16084" y="146027"/>
                  <a:pt x="16808" y="147114"/>
                  <a:pt x="17554" y="148186"/>
                </a:cubicBezTo>
                <a:cubicBezTo>
                  <a:pt x="18300" y="149259"/>
                  <a:pt x="19067" y="150315"/>
                  <a:pt x="19856" y="151357"/>
                </a:cubicBezTo>
                <a:cubicBezTo>
                  <a:pt x="20645" y="152399"/>
                  <a:pt x="21455" y="153423"/>
                  <a:pt x="22285" y="154431"/>
                </a:cubicBezTo>
                <a:cubicBezTo>
                  <a:pt x="23115" y="155441"/>
                  <a:pt x="23966" y="156431"/>
                  <a:pt x="24836" y="157406"/>
                </a:cubicBezTo>
                <a:cubicBezTo>
                  <a:pt x="25707" y="158380"/>
                  <a:pt x="26597" y="159336"/>
                  <a:pt x="27506" y="160274"/>
                </a:cubicBezTo>
                <a:cubicBezTo>
                  <a:pt x="28415" y="161212"/>
                  <a:pt x="29343" y="162132"/>
                  <a:pt x="30290" y="163032"/>
                </a:cubicBezTo>
                <a:cubicBezTo>
                  <a:pt x="31236" y="163934"/>
                  <a:pt x="32201" y="164815"/>
                  <a:pt x="33183" y="165675"/>
                </a:cubicBezTo>
                <a:cubicBezTo>
                  <a:pt x="34165" y="166536"/>
                  <a:pt x="35164" y="167377"/>
                  <a:pt x="36181" y="168198"/>
                </a:cubicBezTo>
                <a:cubicBezTo>
                  <a:pt x="37197" y="169019"/>
                  <a:pt x="38230" y="169820"/>
                  <a:pt x="39278" y="170598"/>
                </a:cubicBezTo>
                <a:cubicBezTo>
                  <a:pt x="40327" y="171377"/>
                  <a:pt x="41391" y="172135"/>
                  <a:pt x="42470" y="172870"/>
                </a:cubicBezTo>
                <a:cubicBezTo>
                  <a:pt x="43550" y="173607"/>
                  <a:pt x="44644" y="174321"/>
                  <a:pt x="45752" y="175012"/>
                </a:cubicBezTo>
                <a:cubicBezTo>
                  <a:pt x="46860" y="175704"/>
                  <a:pt x="47982" y="176372"/>
                  <a:pt x="49118" y="177018"/>
                </a:cubicBezTo>
                <a:cubicBezTo>
                  <a:pt x="50253" y="177665"/>
                  <a:pt x="51401" y="178289"/>
                  <a:pt x="52562" y="178888"/>
                </a:cubicBezTo>
                <a:cubicBezTo>
                  <a:pt x="53723" y="179487"/>
                  <a:pt x="54895" y="180063"/>
                  <a:pt x="56079" y="180614"/>
                </a:cubicBezTo>
                <a:cubicBezTo>
                  <a:pt x="57263" y="181168"/>
                  <a:pt x="58458" y="181696"/>
                  <a:pt x="59663" y="182198"/>
                </a:cubicBezTo>
                <a:cubicBezTo>
                  <a:pt x="60869" y="182703"/>
                  <a:pt x="62084" y="183181"/>
                  <a:pt x="63308" y="183635"/>
                </a:cubicBezTo>
                <a:cubicBezTo>
                  <a:pt x="64533" y="184091"/>
                  <a:pt x="65767" y="184521"/>
                  <a:pt x="67009" y="184923"/>
                </a:cubicBezTo>
                <a:cubicBezTo>
                  <a:pt x="68251" y="185329"/>
                  <a:pt x="69501" y="185707"/>
                  <a:pt x="70759" y="186062"/>
                </a:cubicBezTo>
                <a:lnTo>
                  <a:pt x="70759" y="-147"/>
                </a:lnTo>
                <a:close/>
                <a:moveTo>
                  <a:pt x="123148" y="186062"/>
                </a:moveTo>
                <a:cubicBezTo>
                  <a:pt x="124406" y="185707"/>
                  <a:pt x="125656" y="185329"/>
                  <a:pt x="126898" y="184925"/>
                </a:cubicBezTo>
                <a:cubicBezTo>
                  <a:pt x="128140" y="184521"/>
                  <a:pt x="129374" y="184091"/>
                  <a:pt x="130599" y="183636"/>
                </a:cubicBezTo>
                <a:cubicBezTo>
                  <a:pt x="131823" y="183182"/>
                  <a:pt x="133039" y="182703"/>
                  <a:pt x="134244" y="182198"/>
                </a:cubicBezTo>
                <a:cubicBezTo>
                  <a:pt x="135450" y="181696"/>
                  <a:pt x="136644" y="181168"/>
                  <a:pt x="137828" y="180615"/>
                </a:cubicBezTo>
                <a:cubicBezTo>
                  <a:pt x="139012" y="180063"/>
                  <a:pt x="140185" y="179487"/>
                  <a:pt x="141345" y="178888"/>
                </a:cubicBezTo>
                <a:cubicBezTo>
                  <a:pt x="142506" y="178289"/>
                  <a:pt x="143654" y="177665"/>
                  <a:pt x="144790" y="177018"/>
                </a:cubicBezTo>
                <a:cubicBezTo>
                  <a:pt x="145925" y="176374"/>
                  <a:pt x="147047" y="175704"/>
                  <a:pt x="148155" y="175012"/>
                </a:cubicBezTo>
                <a:cubicBezTo>
                  <a:pt x="149264" y="174321"/>
                  <a:pt x="150358" y="173607"/>
                  <a:pt x="151437" y="172871"/>
                </a:cubicBezTo>
                <a:cubicBezTo>
                  <a:pt x="152517" y="172135"/>
                  <a:pt x="153581" y="171379"/>
                  <a:pt x="154629" y="170599"/>
                </a:cubicBezTo>
                <a:cubicBezTo>
                  <a:pt x="155678" y="169820"/>
                  <a:pt x="156711" y="169019"/>
                  <a:pt x="157727" y="168198"/>
                </a:cubicBezTo>
                <a:cubicBezTo>
                  <a:pt x="158743" y="167378"/>
                  <a:pt x="159743" y="166538"/>
                  <a:pt x="160725" y="165675"/>
                </a:cubicBezTo>
                <a:cubicBezTo>
                  <a:pt x="161707" y="164815"/>
                  <a:pt x="162672" y="163934"/>
                  <a:pt x="163617" y="163032"/>
                </a:cubicBezTo>
                <a:cubicBezTo>
                  <a:pt x="164564" y="162132"/>
                  <a:pt x="165492" y="161212"/>
                  <a:pt x="166402" y="160275"/>
                </a:cubicBezTo>
                <a:cubicBezTo>
                  <a:pt x="167311" y="159336"/>
                  <a:pt x="168200" y="158381"/>
                  <a:pt x="169072" y="157407"/>
                </a:cubicBezTo>
                <a:cubicBezTo>
                  <a:pt x="169943" y="156433"/>
                  <a:pt x="170793" y="155441"/>
                  <a:pt x="171622" y="154433"/>
                </a:cubicBezTo>
                <a:cubicBezTo>
                  <a:pt x="172453" y="153423"/>
                  <a:pt x="173263" y="152399"/>
                  <a:pt x="174051" y="151357"/>
                </a:cubicBezTo>
                <a:cubicBezTo>
                  <a:pt x="174840" y="150317"/>
                  <a:pt x="175608" y="149259"/>
                  <a:pt x="176354" y="148186"/>
                </a:cubicBezTo>
                <a:cubicBezTo>
                  <a:pt x="177099" y="147114"/>
                  <a:pt x="177824" y="146027"/>
                  <a:pt x="178526" y="144925"/>
                </a:cubicBezTo>
                <a:cubicBezTo>
                  <a:pt x="179228" y="143824"/>
                  <a:pt x="179908" y="142708"/>
                  <a:pt x="180563" y="141579"/>
                </a:cubicBezTo>
                <a:cubicBezTo>
                  <a:pt x="181220" y="140449"/>
                  <a:pt x="181854" y="139307"/>
                  <a:pt x="182465" y="138152"/>
                </a:cubicBezTo>
                <a:cubicBezTo>
                  <a:pt x="183075" y="136996"/>
                  <a:pt x="183661" y="135830"/>
                  <a:pt x="184225" y="134651"/>
                </a:cubicBezTo>
                <a:cubicBezTo>
                  <a:pt x="184788" y="133473"/>
                  <a:pt x="185328" y="132283"/>
                  <a:pt x="185842" y="131081"/>
                </a:cubicBezTo>
                <a:cubicBezTo>
                  <a:pt x="186357" y="129882"/>
                  <a:pt x="186848" y="128671"/>
                  <a:pt x="187314" y="127450"/>
                </a:cubicBezTo>
                <a:cubicBezTo>
                  <a:pt x="187779" y="126229"/>
                  <a:pt x="188220" y="125001"/>
                  <a:pt x="188636" y="123762"/>
                </a:cubicBezTo>
                <a:cubicBezTo>
                  <a:pt x="189053" y="122524"/>
                  <a:pt x="189444" y="121278"/>
                  <a:pt x="189810" y="120023"/>
                </a:cubicBezTo>
                <a:cubicBezTo>
                  <a:pt x="190175" y="118769"/>
                  <a:pt x="190515" y="117508"/>
                  <a:pt x="190829" y="116239"/>
                </a:cubicBezTo>
                <a:cubicBezTo>
                  <a:pt x="191143" y="114971"/>
                  <a:pt x="191433" y="113698"/>
                  <a:pt x="191695" y="112417"/>
                </a:cubicBezTo>
                <a:cubicBezTo>
                  <a:pt x="191958" y="111137"/>
                  <a:pt x="192194" y="109854"/>
                  <a:pt x="192405" y="108564"/>
                </a:cubicBezTo>
                <a:cubicBezTo>
                  <a:pt x="192616" y="107276"/>
                  <a:pt x="192800" y="105983"/>
                  <a:pt x="192959" y="104685"/>
                </a:cubicBezTo>
                <a:cubicBezTo>
                  <a:pt x="193119" y="103388"/>
                  <a:pt x="193251" y="102089"/>
                  <a:pt x="193356" y="100786"/>
                </a:cubicBezTo>
                <a:cubicBezTo>
                  <a:pt x="193462" y="99485"/>
                  <a:pt x="193541" y="98180"/>
                  <a:pt x="193594" y="96876"/>
                </a:cubicBezTo>
                <a:cubicBezTo>
                  <a:pt x="193647" y="95570"/>
                  <a:pt x="193673" y="94264"/>
                  <a:pt x="193673" y="92958"/>
                </a:cubicBezTo>
                <a:cubicBezTo>
                  <a:pt x="193673" y="91650"/>
                  <a:pt x="193647" y="90346"/>
                  <a:pt x="193594" y="89040"/>
                </a:cubicBezTo>
                <a:cubicBezTo>
                  <a:pt x="193541" y="87734"/>
                  <a:pt x="193462" y="86431"/>
                  <a:pt x="193356" y="85129"/>
                </a:cubicBezTo>
                <a:cubicBezTo>
                  <a:pt x="193251" y="83826"/>
                  <a:pt x="193119" y="82528"/>
                  <a:pt x="192959" y="81230"/>
                </a:cubicBezTo>
                <a:cubicBezTo>
                  <a:pt x="192800" y="79934"/>
                  <a:pt x="192616" y="78641"/>
                  <a:pt x="192405" y="77351"/>
                </a:cubicBezTo>
                <a:cubicBezTo>
                  <a:pt x="192194" y="76062"/>
                  <a:pt x="191958" y="74777"/>
                  <a:pt x="191695" y="73497"/>
                </a:cubicBezTo>
                <a:cubicBezTo>
                  <a:pt x="191433" y="72218"/>
                  <a:pt x="191143" y="70945"/>
                  <a:pt x="190829" y="69676"/>
                </a:cubicBezTo>
                <a:cubicBezTo>
                  <a:pt x="190515" y="68408"/>
                  <a:pt x="190175" y="67147"/>
                  <a:pt x="189810" y="65893"/>
                </a:cubicBezTo>
                <a:cubicBezTo>
                  <a:pt x="189444" y="64639"/>
                  <a:pt x="189053" y="63392"/>
                  <a:pt x="188636" y="62154"/>
                </a:cubicBezTo>
                <a:cubicBezTo>
                  <a:pt x="188220" y="60915"/>
                  <a:pt x="187779" y="59685"/>
                  <a:pt x="187314" y="58465"/>
                </a:cubicBezTo>
                <a:cubicBezTo>
                  <a:pt x="186848" y="57245"/>
                  <a:pt x="186357" y="56035"/>
                  <a:pt x="185842" y="54833"/>
                </a:cubicBezTo>
                <a:cubicBezTo>
                  <a:pt x="185328" y="53633"/>
                  <a:pt x="184788" y="52443"/>
                  <a:pt x="184225" y="51265"/>
                </a:cubicBezTo>
                <a:cubicBezTo>
                  <a:pt x="183661" y="50086"/>
                  <a:pt x="183075" y="48918"/>
                  <a:pt x="182465" y="47764"/>
                </a:cubicBezTo>
                <a:cubicBezTo>
                  <a:pt x="181854" y="46609"/>
                  <a:pt x="181220" y="45466"/>
                  <a:pt x="180563" y="44337"/>
                </a:cubicBezTo>
                <a:cubicBezTo>
                  <a:pt x="179908" y="43208"/>
                  <a:pt x="179228" y="42092"/>
                  <a:pt x="178526" y="40991"/>
                </a:cubicBezTo>
                <a:cubicBezTo>
                  <a:pt x="177824" y="39888"/>
                  <a:pt x="177099" y="38801"/>
                  <a:pt x="176354" y="37728"/>
                </a:cubicBezTo>
                <a:cubicBezTo>
                  <a:pt x="175608" y="36656"/>
                  <a:pt x="174840" y="35599"/>
                  <a:pt x="174051" y="34557"/>
                </a:cubicBezTo>
                <a:cubicBezTo>
                  <a:pt x="173263" y="33517"/>
                  <a:pt x="172453" y="32491"/>
                  <a:pt x="171622" y="31483"/>
                </a:cubicBezTo>
                <a:cubicBezTo>
                  <a:pt x="170793" y="30474"/>
                  <a:pt x="169943" y="29483"/>
                  <a:pt x="169072" y="28509"/>
                </a:cubicBezTo>
                <a:cubicBezTo>
                  <a:pt x="168200" y="27535"/>
                  <a:pt x="167311" y="26578"/>
                  <a:pt x="166402" y="25641"/>
                </a:cubicBezTo>
                <a:cubicBezTo>
                  <a:pt x="165492" y="24702"/>
                  <a:pt x="164564" y="23783"/>
                  <a:pt x="163617" y="22882"/>
                </a:cubicBezTo>
                <a:cubicBezTo>
                  <a:pt x="162672" y="21982"/>
                  <a:pt x="161707" y="21101"/>
                  <a:pt x="160725" y="20240"/>
                </a:cubicBezTo>
                <a:cubicBezTo>
                  <a:pt x="159743" y="19378"/>
                  <a:pt x="158743" y="18538"/>
                  <a:pt x="157727" y="17716"/>
                </a:cubicBezTo>
                <a:cubicBezTo>
                  <a:pt x="156711" y="16895"/>
                  <a:pt x="155678" y="16096"/>
                  <a:pt x="154629" y="15317"/>
                </a:cubicBezTo>
                <a:cubicBezTo>
                  <a:pt x="153581" y="14538"/>
                  <a:pt x="152517" y="13781"/>
                  <a:pt x="151437" y="13045"/>
                </a:cubicBezTo>
                <a:cubicBezTo>
                  <a:pt x="150358" y="12309"/>
                  <a:pt x="149264" y="11594"/>
                  <a:pt x="148155" y="10903"/>
                </a:cubicBezTo>
                <a:cubicBezTo>
                  <a:pt x="147047" y="10211"/>
                  <a:pt x="145925" y="9542"/>
                  <a:pt x="144789" y="8897"/>
                </a:cubicBezTo>
                <a:cubicBezTo>
                  <a:pt x="143654" y="8251"/>
                  <a:pt x="142506" y="7628"/>
                  <a:pt x="141345" y="7027"/>
                </a:cubicBezTo>
                <a:cubicBezTo>
                  <a:pt x="140185" y="6428"/>
                  <a:pt x="139012" y="5851"/>
                  <a:pt x="137828" y="5301"/>
                </a:cubicBezTo>
                <a:cubicBezTo>
                  <a:pt x="136644" y="4748"/>
                  <a:pt x="135450" y="4220"/>
                  <a:pt x="134244" y="3716"/>
                </a:cubicBezTo>
                <a:cubicBezTo>
                  <a:pt x="133039" y="3212"/>
                  <a:pt x="131823" y="2734"/>
                  <a:pt x="130599" y="2280"/>
                </a:cubicBezTo>
                <a:cubicBezTo>
                  <a:pt x="129374" y="1824"/>
                  <a:pt x="128140" y="1396"/>
                  <a:pt x="126898" y="991"/>
                </a:cubicBezTo>
                <a:cubicBezTo>
                  <a:pt x="125656" y="586"/>
                  <a:pt x="124406" y="207"/>
                  <a:pt x="123148" y="-147"/>
                </a:cubicBezTo>
                <a:lnTo>
                  <a:pt x="123148" y="186062"/>
                </a:ln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8" name="任意多边形: 形状 12"/>
          <p:cNvSpPr/>
          <p:nvPr>
            <p:custDataLst>
              <p:tags r:id="rId9"/>
            </p:custDataLst>
          </p:nvPr>
        </p:nvSpPr>
        <p:spPr>
          <a:xfrm>
            <a:off x="537845" y="5346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2"/>
                  <a:pt x="156633" y="17445"/>
                </a:cubicBezTo>
                <a:cubicBezTo>
                  <a:pt x="156114" y="17097"/>
                  <a:pt x="155633" y="16702"/>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2"/>
                  <a:pt x="153657" y="4753"/>
                  <a:pt x="154005" y="4233"/>
                </a:cubicBezTo>
                <a:cubicBezTo>
                  <a:pt x="154353" y="3713"/>
                  <a:pt x="154748" y="3232"/>
                  <a:pt x="155190" y="2790"/>
                </a:cubicBezTo>
                <a:cubicBezTo>
                  <a:pt x="155633" y="2348"/>
                  <a:pt x="156113" y="1953"/>
                  <a:pt x="156633" y="1605"/>
                </a:cubicBezTo>
                <a:cubicBezTo>
                  <a:pt x="157153" y="1258"/>
                  <a:pt x="157702" y="964"/>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2"/>
                  <a:pt x="15337" y="17097"/>
                  <a:pt x="14817" y="17445"/>
                </a:cubicBezTo>
                <a:cubicBezTo>
                  <a:pt x="14297" y="17792"/>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4"/>
                  <a:pt x="14297" y="1258"/>
                  <a:pt x="14817" y="1605"/>
                </a:cubicBezTo>
                <a:cubicBezTo>
                  <a:pt x="15337" y="1953"/>
                  <a:pt x="15818" y="2348"/>
                  <a:pt x="16260" y="2790"/>
                </a:cubicBezTo>
                <a:cubicBezTo>
                  <a:pt x="16702" y="3232"/>
                  <a:pt x="17097" y="3713"/>
                  <a:pt x="17445" y="4233"/>
                </a:cubicBezTo>
                <a:cubicBezTo>
                  <a:pt x="17792" y="4753"/>
                  <a:pt x="18086" y="5302"/>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0" name="任意多边形: 形状 13"/>
          <p:cNvSpPr/>
          <p:nvPr>
            <p:custDataLst>
              <p:tags r:id="rId10"/>
            </p:custDataLst>
          </p:nvPr>
        </p:nvSpPr>
        <p:spPr>
          <a:xfrm>
            <a:off x="537845" y="59182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2" name="任意多边形: 形状 14"/>
          <p:cNvSpPr/>
          <p:nvPr>
            <p:custDataLst>
              <p:tags r:id="rId11"/>
            </p:custDataLst>
          </p:nvPr>
        </p:nvSpPr>
        <p:spPr>
          <a:xfrm>
            <a:off x="537845" y="6489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4"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6"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818"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tags" Target="../tags/tag93.xml" /><Relationship Id="rId18" Type="http://schemas.openxmlformats.org/officeDocument/2006/relationships/tags" Target="../tags/tag94.xml" /><Relationship Id="rId19" Type="http://schemas.openxmlformats.org/officeDocument/2006/relationships/tags" Target="../tags/tag95.xml" /><Relationship Id="rId2" Type="http://schemas.openxmlformats.org/officeDocument/2006/relationships/slideLayout" Target="../slideLayouts/slideLayout13.xml" /><Relationship Id="rId20" Type="http://schemas.openxmlformats.org/officeDocument/2006/relationships/tags" Target="../tags/tag96.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7" descr="卡通人物  低可信度描述已自动生成"/>
          <p:cNvPicPr>
            <a:picLocks noChangeAspect="1"/>
          </p:cNvPicPr>
          <p:nvPr>
            <p:custDataLst>
              <p:tags r:id="rId13"/>
            </p:custDataLst>
          </p:nvPr>
        </p:nvPicPr>
        <p:blipFill>
          <a:blip r:embed="rId12"/>
          <a:stretch>
            <a:fillRect/>
          </a:stretch>
        </p:blipFill>
        <p:spPr>
          <a:xfrm>
            <a:off x="0" y="-18790"/>
            <a:ext cx="12192000" cy="6858000"/>
          </a:xfrm>
          <a:prstGeom prst="rect">
            <a:avLst/>
          </a:prstGeom>
        </p:spPr>
      </p:pic>
      <p:sp>
        <p:nvSpPr>
          <p:cNvPr id="1048654" name="矩形 9"/>
          <p:cNvSpPr/>
          <p:nvPr>
            <p:custDataLst>
              <p:tags r:id="rId14"/>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latin typeface="微软雅黑" panose="020b0503020204020204" pitchFamily="34" charset="-122"/>
              <a:cs typeface="微软雅黑" panose="020b0503020204020204" pitchFamily="34" charset="-122"/>
            </a:endParaRPr>
          </a:p>
        </p:txBody>
      </p:sp>
      <p:sp>
        <p:nvSpPr>
          <p:cNvPr id="1048656" name="日期占位符 10"/>
          <p:cNvSpPr>
            <a:spLocks noGrp="1"/>
          </p:cNvSpPr>
          <p:nvPr>
            <p:ph type="dt" sz="half" idx="10"/>
            <p:custDataLst>
              <p:tags r:id="rId15"/>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8" name="页脚占位符 11"/>
          <p:cNvSpPr>
            <a:spLocks noGrp="1"/>
          </p:cNvSpPr>
          <p:nvPr>
            <p:ph type="ftr" sz="quarter" idx="11"/>
            <p:custDataLst>
              <p:tags r:id="rId16"/>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2"/>
          <p:cNvSpPr>
            <a:spLocks noGrp="1"/>
          </p:cNvSpPr>
          <p:nvPr>
            <p:ph type="sldNum" sz="quarter" idx="12"/>
            <p:custDataLst>
              <p:tags r:id="rId17"/>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2" name="文本占位符 1"/>
          <p:cNvSpPr>
            <a:spLocks noGrp="1"/>
          </p:cNvSpPr>
          <p:nvPr>
            <p:ph type="body" idx="1"/>
            <p:custDataLst>
              <p:tags r:id="rId18"/>
            </p:custDataLst>
          </p:nvPr>
        </p:nvSpPr>
        <p:spPr>
          <a:xfrm>
            <a:off x="608400" y="1464319"/>
            <a:ext cx="10969200" cy="4712644"/>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标题占位符 2"/>
          <p:cNvSpPr>
            <a:spLocks noGrp="1"/>
          </p:cNvSpPr>
          <p:nvPr>
            <p:ph type="title"/>
            <p:custDataLst>
              <p:tags r:id="rId19"/>
            </p:custDataLst>
          </p:nvPr>
        </p:nvSpPr>
        <p:spPr>
          <a:xfrm>
            <a:off x="608400" y="534955"/>
            <a:ext cx="10969200" cy="788687"/>
          </a:xfrm>
          <a:prstGeom prst="rect">
            <a:avLst/>
          </a:prstGeom>
          <a:noFill/>
          <a:ln>
            <a:noFill/>
            <a:prstDash val="sysDash"/>
          </a:ln>
        </p:spPr>
        <p:txBody>
          <a:bodyPr vert="horz" wrap="square" lIns="91440" tIns="45720" rIns="91440" bIns="45720" rtlCol="0" anchor="ctr" anchorCtr="0">
            <a:normAutofit/>
          </a:bodyPr>
          <a:lstStyle/>
          <a:p>
            <a:pPr marL="0" marR="0" lvl="0">
              <a:buClrTx/>
              <a:buSzTx/>
              <a:buFontTx/>
            </a:pPr>
            <a:r>
              <a:rPr lang="zh-CN" altLang="en-US"/>
              <a:t>单击此处编辑母版标题样式</a:t>
            </a:r>
            <a:endParaRPr lang="zh-CN" altLang="en-US"/>
          </a:p>
        </p:txBody>
      </p:sp>
      <p:sp>
        <p:nvSpPr>
          <p:cNvPr id="1048666" name="KSO_TEMPLATE" hidden="1"/>
          <p:cNvSpPr/>
          <p:nvPr userDrawn="1">
            <p:custDataLst>
              <p:tags r:id="rId20"/>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5917" r:id="rId2"/>
    <p:sldLayoutId id="2147485918" r:id="rId3"/>
    <p:sldLayoutId id="2147485919" r:id="rId4"/>
    <p:sldLayoutId id="2147485920" r:id="rId5"/>
    <p:sldLayoutId id="2147485921" r:id="rId6"/>
    <p:sldLayoutId id="2147485922" r:id="rId7"/>
    <p:sldLayoutId id="2147485923" r:id="rId8"/>
    <p:sldLayoutId id="2147485924" r:id="rId9"/>
    <p:sldLayoutId id="2147485925" r:id="rId10"/>
    <p:sldLayoutId id="2147485926"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solidFill>
          <a:latin typeface="+mj-ea"/>
          <a:ea typeface="+mj-ea"/>
          <a:cs typeface="微软雅黑" panose="020b0503020204020204" pitchFamily="34" charset="-122"/>
          <a:sym typeface="+mn-ea"/>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8.xml" /><Relationship Id="rId11" Type="http://schemas.openxmlformats.org/officeDocument/2006/relationships/tags" Target="../tags/tag109.xml" /><Relationship Id="rId12" Type="http://schemas.openxmlformats.org/officeDocument/2006/relationships/tags" Target="../tags/tag110.xml" /><Relationship Id="rId13" Type="http://schemas.openxmlformats.org/officeDocument/2006/relationships/tags" Target="../tags/tag111.xml" /><Relationship Id="rId14" Type="http://schemas.openxmlformats.org/officeDocument/2006/relationships/tags" Target="../tags/tag112.xml" /><Relationship Id="rId15" Type="http://schemas.openxmlformats.org/officeDocument/2006/relationships/tags" Target="../tags/tag113.xml" /><Relationship Id="rId16" Type="http://schemas.openxmlformats.org/officeDocument/2006/relationships/tags" Target="../tags/tag114.xml" /><Relationship Id="rId17" Type="http://schemas.openxmlformats.org/officeDocument/2006/relationships/tags" Target="../tags/tag115.xml" /><Relationship Id="rId2" Type="http://schemas.openxmlformats.org/officeDocument/2006/relationships/notesSlide" Target="../notesSlides/notesSlide2.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tags" Target="../tags/tag106.xml" /><Relationship Id="rId9" Type="http://schemas.openxmlformats.org/officeDocument/2006/relationships/tags" Target="../tags/tag1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9.xml" /><Relationship Id="rId3" Type="http://schemas.openxmlformats.org/officeDocument/2006/relationships/tags" Target="../tags/tag120.xml" /><Relationship Id="rId4" Type="http://schemas.openxmlformats.org/officeDocument/2006/relationships/tags" Target="../tags/tag1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0.xml" /><Relationship Id="rId11" Type="http://schemas.openxmlformats.org/officeDocument/2006/relationships/tags" Target="../tags/tag131.xml" /><Relationship Id="rId12" Type="http://schemas.openxmlformats.org/officeDocument/2006/relationships/tags" Target="../tags/tag132.xml" /><Relationship Id="rId13" Type="http://schemas.openxmlformats.org/officeDocument/2006/relationships/tags" Target="../tags/tag133.xml" /><Relationship Id="rId2" Type="http://schemas.openxmlformats.org/officeDocument/2006/relationships/tags" Target="../tags/tag122.xml" /><Relationship Id="rId3" Type="http://schemas.openxmlformats.org/officeDocument/2006/relationships/tags" Target="../tags/tag123.xml" /><Relationship Id="rId4" Type="http://schemas.openxmlformats.org/officeDocument/2006/relationships/tags" Target="../tags/tag124.xml" /><Relationship Id="rId5" Type="http://schemas.openxmlformats.org/officeDocument/2006/relationships/tags" Target="../tags/tag125.xml" /><Relationship Id="rId6" Type="http://schemas.openxmlformats.org/officeDocument/2006/relationships/tags" Target="../tags/tag126.xml" /><Relationship Id="rId7" Type="http://schemas.openxmlformats.org/officeDocument/2006/relationships/tags" Target="../tags/tag127.xml" /><Relationship Id="rId8" Type="http://schemas.openxmlformats.org/officeDocument/2006/relationships/tags" Target="../tags/tag128.xml" /><Relationship Id="rId9" Type="http://schemas.openxmlformats.org/officeDocument/2006/relationships/tags" Target="../tags/tag12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2.xml" /><Relationship Id="rId11" Type="http://schemas.openxmlformats.org/officeDocument/2006/relationships/tags" Target="../tags/tag143.xml" /><Relationship Id="rId12" Type="http://schemas.openxmlformats.org/officeDocument/2006/relationships/tags" Target="../tags/tag144.xml" /><Relationship Id="rId13" Type="http://schemas.openxmlformats.org/officeDocument/2006/relationships/tags" Target="../tags/tag145.xml" /><Relationship Id="rId14" Type="http://schemas.openxmlformats.org/officeDocument/2006/relationships/tags" Target="../tags/tag146.xml" /><Relationship Id="rId15" Type="http://schemas.openxmlformats.org/officeDocument/2006/relationships/tags" Target="../tags/tag147.xml" /><Relationship Id="rId16" Type="http://schemas.openxmlformats.org/officeDocument/2006/relationships/tags" Target="../tags/tag148.xml" /><Relationship Id="rId17" Type="http://schemas.openxmlformats.org/officeDocument/2006/relationships/tags" Target="../tags/tag149.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tags" Target="../tags/tag139.xml" /><Relationship Id="rId8" Type="http://schemas.openxmlformats.org/officeDocument/2006/relationships/tags" Target="../tags/tag140.xml" /><Relationship Id="rId9" Type="http://schemas.openxmlformats.org/officeDocument/2006/relationships/tags" Target="../tags/tag14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tags" Target="../tags/tag156.xml" /><Relationship Id="rId9" Type="http://schemas.openxmlformats.org/officeDocument/2006/relationships/tags" Target="../tags/tag15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9.xml" /><Relationship Id="rId11" Type="http://schemas.openxmlformats.org/officeDocument/2006/relationships/tags" Target="../tags/tag170.xml" /><Relationship Id="rId12" Type="http://schemas.openxmlformats.org/officeDocument/2006/relationships/tags" Target="../tags/tag171.xml" /><Relationship Id="rId13" Type="http://schemas.openxmlformats.org/officeDocument/2006/relationships/tags" Target="../tags/tag172.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tags" Target="../tags/tag165.xml" /><Relationship Id="rId7" Type="http://schemas.openxmlformats.org/officeDocument/2006/relationships/tags" Target="../tags/tag166.xml" /><Relationship Id="rId8" Type="http://schemas.openxmlformats.org/officeDocument/2006/relationships/tags" Target="../tags/tag167.xml" /><Relationship Id="rId9" Type="http://schemas.openxmlformats.org/officeDocument/2006/relationships/tags" Target="../tags/tag16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7.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tags" Target="../tags/tag182.xml" /><Relationship Id="rId8" Type="http://schemas.openxmlformats.org/officeDocument/2006/relationships/tags" Target="../tags/tag183.xml" /><Relationship Id="rId9" Type="http://schemas.openxmlformats.org/officeDocument/2006/relationships/tags" Target="../tags/tag18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tags" Target="../tags/tag195.xml" /><Relationship Id="rId13" Type="http://schemas.openxmlformats.org/officeDocument/2006/relationships/tags" Target="../tags/tag196.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tags" Target="../tags/tag191.xml" /><Relationship Id="rId9" Type="http://schemas.openxmlformats.org/officeDocument/2006/relationships/tags" Target="../tags/tag19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2" Type="http://schemas.openxmlformats.org/officeDocument/2006/relationships/tags" Target="../tags/tag200.xml" /><Relationship Id="rId3" Type="http://schemas.openxmlformats.org/officeDocument/2006/relationships/tags" Target="../tags/tag201.xml" /><Relationship Id="rId4" Type="http://schemas.openxmlformats.org/officeDocument/2006/relationships/tags" Target="../tags/tag202.xml" /><Relationship Id="rId5" Type="http://schemas.openxmlformats.org/officeDocument/2006/relationships/tags" Target="../tags/tag203.xml" /><Relationship Id="rId6" Type="http://schemas.openxmlformats.org/officeDocument/2006/relationships/tags" Target="../tags/tag204.xml" /><Relationship Id="rId7" Type="http://schemas.openxmlformats.org/officeDocument/2006/relationships/tags" Target="../tags/tag205.xml" /><Relationship Id="rId8" Type="http://schemas.openxmlformats.org/officeDocument/2006/relationships/tags" Target="../tags/tag206.xml" /><Relationship Id="rId9" Type="http://schemas.openxmlformats.org/officeDocument/2006/relationships/tags" Target="../tags/tag20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2.xml" /><Relationship Id="rId11" Type="http://schemas.openxmlformats.org/officeDocument/2006/relationships/tags" Target="../tags/tag233.xml" /><Relationship Id="rId12" Type="http://schemas.openxmlformats.org/officeDocument/2006/relationships/tags" Target="../tags/tag234.xml" /><Relationship Id="rId13" Type="http://schemas.openxmlformats.org/officeDocument/2006/relationships/tags" Target="../tags/tag235.xml" /><Relationship Id="rId2" Type="http://schemas.openxmlformats.org/officeDocument/2006/relationships/tags" Target="../tags/tag224.xml" /><Relationship Id="rId3" Type="http://schemas.openxmlformats.org/officeDocument/2006/relationships/tags" Target="../tags/tag225.xml" /><Relationship Id="rId4" Type="http://schemas.openxmlformats.org/officeDocument/2006/relationships/tags" Target="../tags/tag226.xml" /><Relationship Id="rId5" Type="http://schemas.openxmlformats.org/officeDocument/2006/relationships/tags" Target="../tags/tag227.xml" /><Relationship Id="rId6" Type="http://schemas.openxmlformats.org/officeDocument/2006/relationships/tags" Target="../tags/tag228.xml" /><Relationship Id="rId7" Type="http://schemas.openxmlformats.org/officeDocument/2006/relationships/tags" Target="../tags/tag229.xml" /><Relationship Id="rId8" Type="http://schemas.openxmlformats.org/officeDocument/2006/relationships/tags" Target="../tags/tag230.xml" /><Relationship Id="rId9" Type="http://schemas.openxmlformats.org/officeDocument/2006/relationships/tags" Target="../tags/tag23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36.xml" /><Relationship Id="rId3" Type="http://schemas.openxmlformats.org/officeDocument/2006/relationships/tags" Target="../tags/tag237.xml" /><Relationship Id="rId4" Type="http://schemas.openxmlformats.org/officeDocument/2006/relationships/tags" Target="../tags/tag238.xml" /><Relationship Id="rId5" Type="http://schemas.openxmlformats.org/officeDocument/2006/relationships/tags" Target="../tags/tag23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5024001142011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5"/>
          <p:cNvSpPr>
            <a:spLocks noGrp="1"/>
          </p:cNvSpPr>
          <p:nvPr>
            <p:ph type="body" idx="14"/>
            <p:custDataLst>
              <p:tags r:id="rId3"/>
            </p:custDataLst>
          </p:nvPr>
        </p:nvSpPr>
        <p:spPr/>
        <p:txBody>
          <a:bodyPr/>
          <a:lstStyle/>
          <a:p>
            <a:r>
              <a:rPr lang="zh-CN" altLang="en-US"/>
              <a:t>汇报人：</a:t>
            </a:r>
            <a:r>
              <a:rPr lang="en-US" altLang="zh-CN"/>
              <a:t>XXX</a:t>
            </a:r>
            <a:endParaRPr lang="zh-CN" altLang="en-US"/>
          </a:p>
        </p:txBody>
      </p:sp>
      <p:sp>
        <p:nvSpPr>
          <p:cNvPr id="1048650" name="文本占位符 6"/>
          <p:cNvSpPr>
            <a:spLocks noGrp="1"/>
          </p:cNvSpPr>
          <p:nvPr>
            <p:ph type="body" idx="13"/>
            <p:custDataLst>
              <p:tags r:id="rId4"/>
            </p:custDataLst>
          </p:nvPr>
        </p:nvSpPr>
        <p:spPr/>
        <p:txBody>
          <a:bodyPr/>
          <a:lstStyle/>
          <a:p>
            <a:r>
              <a:rPr lang="zh-CN" altLang="en-US"/>
              <a:t>XXX,a click to unlimited possibilities</a:t>
            </a:r>
            <a:endParaRPr lang="zh-CN" altLang="en-US"/>
          </a:p>
        </p:txBody>
      </p:sp>
      <p:sp>
        <p:nvSpPr>
          <p:cNvPr id="1048652" name="标题 7"/>
          <p:cNvSpPr>
            <a:spLocks noGrp="1"/>
          </p:cNvSpPr>
          <p:nvPr>
            <p:ph type="title" idx="9"/>
            <p:custDataLst>
              <p:tags r:id="rId5"/>
            </p:custDataLst>
          </p:nvPr>
        </p:nvSpPr>
        <p:spPr/>
        <p:txBody>
          <a:bodyPr/>
          <a:lstStyle/>
          <a:p>
            <a:r>
              <a:rPr lang="zh-CN" altLang="en-US"/>
              <a:t>婴幼儿食品和乳品中烟酸和烟酰胺的测定</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48" name="文本占位符 2"/>
          <p:cNvSpPr>
            <a:spLocks noGrp="1"/>
          </p:cNvSpPr>
          <p:nvPr>
            <p:ph type="body" idx="3"/>
            <p:custDataLst>
              <p:tags r:id="rId3"/>
            </p:custDataLst>
          </p:nvPr>
        </p:nvSpPr>
        <p:spPr/>
        <p:txBody>
          <a:bodyPr/>
          <a:lstStyle/>
          <a:p>
            <a:r>
              <a:rPr lang="zh-CN" altLang="en-US"/>
              <a:t>/目录</a:t>
            </a:r>
            <a:endParaRPr lang="zh-CN" altLang="en-US"/>
          </a:p>
        </p:txBody>
      </p:sp>
      <p:sp>
        <p:nvSpPr>
          <p:cNvPr id="1048850" name="标题 6"/>
          <p:cNvSpPr>
            <a:spLocks noGrp="1"/>
          </p:cNvSpPr>
          <p:nvPr>
            <p:ph type="title" idx="2"/>
            <p:custDataLst>
              <p:tags r:id="rId4"/>
            </p:custDataLst>
          </p:nvPr>
        </p:nvSpPr>
        <p:spPr/>
        <p:txBody>
          <a:bodyPr/>
          <a:lstStyle/>
          <a:p>
            <a:r>
              <a:rPr lang="zh-CN" altLang="en-US"/>
              <a:t>目录</a:t>
            </a:r>
            <a:endParaRPr lang="zh-CN" altLang="en-US"/>
          </a:p>
        </p:txBody>
      </p:sp>
      <p:sp>
        <p:nvSpPr>
          <p:cNvPr id="1048852" name="序号"/>
          <p:cNvSpPr txBox="1"/>
          <p:nvPr>
            <p:custDataLst>
              <p:tags r:id="rId5"/>
            </p:custDataLst>
          </p:nvPr>
        </p:nvSpPr>
        <p:spPr>
          <a:xfrm>
            <a:off x="5293360"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02</a:t>
            </a:r>
            <a:endParaRPr lang="en-US" sz="3200" b="1">
              <a:latin typeface="+mj-ea"/>
              <a:ea typeface="+mj-ea"/>
              <a:cs typeface="微软雅黑" panose="020b0503020204020204" pitchFamily="34" charset="-122"/>
            </a:endParaRPr>
          </a:p>
        </p:txBody>
      </p:sp>
      <p:sp>
        <p:nvSpPr>
          <p:cNvPr id="1048854" name="标题"/>
          <p:cNvSpPr txBox="1"/>
          <p:nvPr>
            <p:custDataLst>
              <p:tags r:id="rId6"/>
            </p:custDataLst>
          </p:nvPr>
        </p:nvSpPr>
        <p:spPr>
          <a:xfrm>
            <a:off x="5293360"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测定背景</a:t>
            </a:r>
            <a:endParaRPr lang="zh-CN" altLang="en-US" sz="2000" b="1" spc="300">
              <a:latin typeface="+mj-ea"/>
              <a:ea typeface="+mj-ea"/>
              <a:cs typeface="微软雅黑" panose="020b0503020204020204" pitchFamily="34" charset="-122"/>
            </a:endParaRPr>
          </a:p>
        </p:txBody>
      </p:sp>
      <p:sp>
        <p:nvSpPr>
          <p:cNvPr id="1048856" name="序号"/>
          <p:cNvSpPr txBox="1"/>
          <p:nvPr>
            <p:custDataLst>
              <p:tags r:id="rId7"/>
            </p:custDataLst>
          </p:nvPr>
        </p:nvSpPr>
        <p:spPr>
          <a:xfrm>
            <a:off x="1654175"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01</a:t>
            </a:r>
            <a:endParaRPr lang="en-US" sz="3200" b="1">
              <a:latin typeface="+mj-ea"/>
              <a:ea typeface="+mj-ea"/>
              <a:cs typeface="微软雅黑" panose="020b0503020204020204" pitchFamily="34" charset="-122"/>
            </a:endParaRPr>
          </a:p>
        </p:txBody>
      </p:sp>
      <p:sp>
        <p:nvSpPr>
          <p:cNvPr id="1048858" name="标题"/>
          <p:cNvSpPr txBox="1"/>
          <p:nvPr>
            <p:custDataLst>
              <p:tags r:id="rId8"/>
            </p:custDataLst>
          </p:nvPr>
        </p:nvSpPr>
        <p:spPr>
          <a:xfrm>
            <a:off x="1654175"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点击此处添加目录标题</a:t>
            </a:r>
            <a:endParaRPr lang="zh-CN" altLang="en-US" sz="2000" b="1" spc="300">
              <a:latin typeface="+mj-ea"/>
              <a:ea typeface="+mj-ea"/>
              <a:cs typeface="微软雅黑" panose="020b0503020204020204" pitchFamily="34" charset="-122"/>
            </a:endParaRPr>
          </a:p>
        </p:txBody>
      </p:sp>
      <p:sp>
        <p:nvSpPr>
          <p:cNvPr id="1048860" name="序号"/>
          <p:cNvSpPr txBox="1"/>
          <p:nvPr>
            <p:custDataLst>
              <p:tags r:id="rId9"/>
            </p:custDataLst>
          </p:nvPr>
        </p:nvSpPr>
        <p:spPr>
          <a:xfrm>
            <a:off x="8932545"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03</a:t>
            </a:r>
            <a:endParaRPr lang="en-US" sz="3200" b="1">
              <a:latin typeface="+mj-ea"/>
              <a:ea typeface="+mj-ea"/>
              <a:cs typeface="微软雅黑" panose="020b0503020204020204" pitchFamily="34" charset="-122"/>
            </a:endParaRPr>
          </a:p>
        </p:txBody>
      </p:sp>
      <p:sp>
        <p:nvSpPr>
          <p:cNvPr id="1048862" name="标题"/>
          <p:cNvSpPr txBox="1"/>
          <p:nvPr>
            <p:custDataLst>
              <p:tags r:id="rId10"/>
            </p:custDataLst>
          </p:nvPr>
        </p:nvSpPr>
        <p:spPr>
          <a:xfrm>
            <a:off x="8932545"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测定方法</a:t>
            </a:r>
            <a:endParaRPr lang="zh-CN" altLang="en-US" sz="2000" b="1" spc="300">
              <a:latin typeface="+mj-ea"/>
              <a:ea typeface="+mj-ea"/>
              <a:cs typeface="微软雅黑" panose="020b0503020204020204" pitchFamily="34" charset="-122"/>
            </a:endParaRPr>
          </a:p>
        </p:txBody>
      </p:sp>
      <p:sp>
        <p:nvSpPr>
          <p:cNvPr id="1048864" name="序号"/>
          <p:cNvSpPr txBox="1"/>
          <p:nvPr>
            <p:custDataLst>
              <p:tags r:id="rId11"/>
            </p:custDataLst>
          </p:nvPr>
        </p:nvSpPr>
        <p:spPr>
          <a:xfrm>
            <a:off x="5293360"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05</a:t>
            </a:r>
            <a:endParaRPr lang="en-US" sz="3200" b="1">
              <a:latin typeface="+mj-ea"/>
              <a:ea typeface="+mj-ea"/>
              <a:cs typeface="微软雅黑" panose="020b0503020204020204" pitchFamily="34" charset="-122"/>
            </a:endParaRPr>
          </a:p>
        </p:txBody>
      </p:sp>
      <p:sp>
        <p:nvSpPr>
          <p:cNvPr id="1048866" name="标题"/>
          <p:cNvSpPr txBox="1"/>
          <p:nvPr>
            <p:custDataLst>
              <p:tags r:id="rId12"/>
            </p:custDataLst>
          </p:nvPr>
        </p:nvSpPr>
        <p:spPr>
          <a:xfrm>
            <a:off x="5293360" y="5167630"/>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实验结果分析</a:t>
            </a:r>
            <a:endParaRPr lang="zh-CN" altLang="en-US" sz="2000" b="1" spc="300">
              <a:latin typeface="+mj-ea"/>
              <a:ea typeface="+mj-ea"/>
              <a:cs typeface="微软雅黑" panose="020b0503020204020204" pitchFamily="34" charset="-122"/>
            </a:endParaRPr>
          </a:p>
        </p:txBody>
      </p:sp>
      <p:sp>
        <p:nvSpPr>
          <p:cNvPr id="1048868" name="序号"/>
          <p:cNvSpPr txBox="1"/>
          <p:nvPr>
            <p:custDataLst>
              <p:tags r:id="rId13"/>
            </p:custDataLst>
          </p:nvPr>
        </p:nvSpPr>
        <p:spPr>
          <a:xfrm>
            <a:off x="1654175"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04</a:t>
            </a:r>
            <a:endParaRPr lang="en-US" sz="3200" b="1">
              <a:latin typeface="+mj-ea"/>
              <a:ea typeface="+mj-ea"/>
              <a:cs typeface="微软雅黑" panose="020b0503020204020204" pitchFamily="34" charset="-122"/>
            </a:endParaRPr>
          </a:p>
        </p:txBody>
      </p:sp>
      <p:sp>
        <p:nvSpPr>
          <p:cNvPr id="1048870" name="标题"/>
          <p:cNvSpPr txBox="1"/>
          <p:nvPr>
            <p:custDataLst>
              <p:tags r:id="rId14"/>
            </p:custDataLst>
          </p:nvPr>
        </p:nvSpPr>
        <p:spPr>
          <a:xfrm>
            <a:off x="1654175" y="5167630"/>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实验操作流程</a:t>
            </a:r>
            <a:endParaRPr lang="zh-CN" altLang="en-US" sz="2000" b="1" spc="300">
              <a:latin typeface="+mj-ea"/>
              <a:ea typeface="+mj-ea"/>
              <a:cs typeface="微软雅黑" panose="020b0503020204020204" pitchFamily="34" charset="-122"/>
            </a:endParaRPr>
          </a:p>
        </p:txBody>
      </p:sp>
      <p:sp>
        <p:nvSpPr>
          <p:cNvPr id="1048872" name="序号"/>
          <p:cNvSpPr txBox="1"/>
          <p:nvPr>
            <p:custDataLst>
              <p:tags r:id="rId15"/>
            </p:custDataLst>
          </p:nvPr>
        </p:nvSpPr>
        <p:spPr>
          <a:xfrm>
            <a:off x="8932545"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06</a:t>
            </a:r>
            <a:endParaRPr lang="en-US" sz="3200" b="1">
              <a:latin typeface="+mj-ea"/>
              <a:ea typeface="+mj-ea"/>
              <a:cs typeface="微软雅黑" panose="020b0503020204020204" pitchFamily="34" charset="-122"/>
            </a:endParaRPr>
          </a:p>
        </p:txBody>
      </p:sp>
      <p:sp>
        <p:nvSpPr>
          <p:cNvPr id="1048874" name="标题"/>
          <p:cNvSpPr txBox="1"/>
          <p:nvPr>
            <p:custDataLst>
              <p:tags r:id="rId16"/>
            </p:custDataLst>
          </p:nvPr>
        </p:nvSpPr>
        <p:spPr>
          <a:xfrm>
            <a:off x="8932545" y="5167630"/>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实验注意事项</a:t>
            </a:r>
            <a:endParaRPr lang="zh-CN" altLang="en-US" sz="2000" b="1" spc="300">
              <a:latin typeface="+mj-ea"/>
              <a:ea typeface="+mj-ea"/>
              <a:cs typeface="微软雅黑" panose="020b0503020204020204" pitchFamily="34" charset="-122"/>
            </a:endParaRPr>
          </a:p>
        </p:txBody>
      </p:sp>
    </p:spTree>
    <p:custDataLst>
      <p:tags r:id="rId17"/>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10" name="文本占位符 3"/>
          <p:cNvSpPr>
            <a:spLocks noGrp="1"/>
          </p:cNvSpPr>
          <p:nvPr>
            <p:ph type="body" idx="2"/>
            <p:custDataLst>
              <p:tags r:id="rId2"/>
            </p:custDataLst>
          </p:nvPr>
        </p:nvSpPr>
        <p:spPr/>
        <p:txBody>
          <a:bodyPr/>
          <a:lstStyle/>
          <a:p>
            <a:r>
              <a:rPr lang="zh-CN" altLang="en-US"/>
              <a:t>01</a:t>
            </a:r>
            <a:endParaRPr lang="zh-CN" altLang="en-US"/>
          </a:p>
        </p:txBody>
      </p:sp>
      <p:sp>
        <p:nvSpPr>
          <p:cNvPr id="1048912" name="标题 4"/>
          <p:cNvSpPr>
            <a:spLocks noGrp="1"/>
          </p:cNvSpPr>
          <p:nvPr>
            <p:ph type="title" idx="1"/>
            <p:custDataLst>
              <p:tags r:id="rId3"/>
            </p:custDataLst>
          </p:nvPr>
        </p:nvSpPr>
        <p:spPr/>
        <p:txBody>
          <a:bodyPr/>
          <a:lstStyle/>
          <a:p>
            <a:r>
              <a:rPr lang="zh-CN" altLang="en-US"/>
              <a:t>添加章节标题</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48" name="文本占位符 3"/>
          <p:cNvSpPr>
            <a:spLocks noGrp="1"/>
          </p:cNvSpPr>
          <p:nvPr>
            <p:ph type="body" idx="2"/>
            <p:custDataLst>
              <p:tags r:id="rId2"/>
            </p:custDataLst>
          </p:nvPr>
        </p:nvSpPr>
        <p:spPr/>
        <p:txBody>
          <a:bodyPr/>
          <a:lstStyle/>
          <a:p>
            <a:r>
              <a:rPr lang="zh-CN" altLang="en-US"/>
              <a:t>02</a:t>
            </a:r>
            <a:endParaRPr lang="zh-CN" altLang="en-US"/>
          </a:p>
        </p:txBody>
      </p:sp>
      <p:sp>
        <p:nvSpPr>
          <p:cNvPr id="1048950" name="标题 4"/>
          <p:cNvSpPr>
            <a:spLocks noGrp="1"/>
          </p:cNvSpPr>
          <p:nvPr>
            <p:ph type="title" idx="1"/>
            <p:custDataLst>
              <p:tags r:id="rId3"/>
            </p:custDataLst>
          </p:nvPr>
        </p:nvSpPr>
        <p:spPr/>
        <p:txBody>
          <a:bodyPr/>
          <a:lstStyle/>
          <a:p>
            <a:r>
              <a:rPr lang="zh-CN" altLang="en-US"/>
              <a:t>测定背景</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20" name="标题 2"/>
          <p:cNvSpPr>
            <a:spLocks noGrp="1"/>
          </p:cNvSpPr>
          <p:nvPr>
            <p:ph type="title" idx="2"/>
          </p:nvPr>
        </p:nvSpPr>
        <p:spPr/>
        <p:txBody>
          <a:bodyPr/>
          <a:lstStyle/>
          <a:p>
            <a:r>
              <a:rPr lang="zh-CN" altLang="en-US"/>
              <a:t>婴幼儿食品和乳品的重要性</a:t>
            </a:r>
            <a:endParaRPr lang="zh-CN" altLang="en-US"/>
          </a:p>
        </p:txBody>
      </p:sp>
      <p:sp>
        <p:nvSpPr>
          <p:cNvPr id="1049022"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24"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26"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28"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30"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32"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34"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36"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38"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烟酸和烟酰胺对婴幼儿生长发育的影响</a:t>
            </a:r>
            <a:endParaRPr lang="zh-CN" altLang="en-US" sz="2400">
              <a:latin typeface="+mn-ea"/>
              <a:ea typeface="+mn-ea"/>
            </a:endParaRPr>
          </a:p>
        </p:txBody>
      </p:sp>
      <p:sp>
        <p:nvSpPr>
          <p:cNvPr id="1049040"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测定婴幼儿食品和乳品中烟酸和烟酰胺的意义</a:t>
            </a:r>
            <a:endParaRPr lang="zh-CN" altLang="en-US" sz="2400">
              <a:latin typeface="+mn-ea"/>
              <a:ea typeface="+mn-ea"/>
            </a:endParaRPr>
          </a:p>
        </p:txBody>
      </p:sp>
      <p:sp>
        <p:nvSpPr>
          <p:cNvPr id="1049042"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婴幼儿生长发育需要</a:t>
            </a:r>
            <a:endParaRPr lang="zh-CN" altLang="en-US" sz="2400">
              <a:latin typeface="+mn-ea"/>
              <a:ea typeface="+mn-ea"/>
            </a:endParaRPr>
          </a:p>
        </p:txBody>
      </p:sp>
      <p:sp>
        <p:nvSpPr>
          <p:cNvPr id="1049044"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乳品是婴幼儿营养的主要来源</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84" name="标题 2"/>
          <p:cNvSpPr>
            <a:spLocks noGrp="1"/>
          </p:cNvSpPr>
          <p:nvPr>
            <p:ph type="title" idx="2"/>
          </p:nvPr>
        </p:nvSpPr>
        <p:spPr/>
        <p:txBody>
          <a:bodyPr/>
          <a:lstStyle/>
          <a:p>
            <a:r>
              <a:rPr lang="zh-CN" altLang="en-US"/>
              <a:t>烟酸和烟酰胺在食品中的功能</a:t>
            </a:r>
            <a:endParaRPr lang="zh-CN" altLang="en-US"/>
          </a:p>
        </p:txBody>
      </p:sp>
      <p:sp>
        <p:nvSpPr>
          <p:cNvPr id="104908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88"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90"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92"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烟酸和烟酰胺在食品中还具有抗氧化、保护心血管等作用，对人体健康有益。</a:t>
            </a:r>
            <a:endParaRPr lang="en-US" altLang="zh-CN" sz="1600">
              <a:solidFill>
                <a:schemeClr val="dk1">
                  <a:lumMod val="80000"/>
                  <a:lumOff val="20000"/>
                </a:schemeClr>
              </a:solidFill>
              <a:latin typeface="+mn-ea"/>
              <a:sym typeface="+mn-ea"/>
            </a:endParaRPr>
          </a:p>
        </p:txBody>
      </p:sp>
      <p:sp>
        <p:nvSpPr>
          <p:cNvPr id="1049094"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96"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98"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00"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烟酸和烟酰胺是维生素B族中的重要成分，对婴幼儿生长发育具有重要作用。</a:t>
            </a:r>
            <a:endParaRPr lang="zh-CN" altLang="en-US" sz="1600">
              <a:solidFill>
                <a:schemeClr val="dk1">
                  <a:lumMod val="80000"/>
                  <a:lumOff val="20000"/>
                </a:schemeClr>
              </a:solidFill>
              <a:latin typeface="+mn-ea"/>
              <a:sym typeface="+mn-ea"/>
            </a:endParaRPr>
          </a:p>
        </p:txBody>
      </p:sp>
      <p:sp>
        <p:nvSpPr>
          <p:cNvPr id="1049102"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04"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06"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08"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烟酸和烟酰胺在婴幼儿食品和乳品中作为营养强化剂，有助于促进婴幼儿正常成长。</a:t>
            </a:r>
            <a:endParaRPr lang="zh-CN" altLang="en-US">
              <a:solidFill>
                <a:schemeClr val="dk1">
                  <a:lumMod val="80000"/>
                  <a:lumOff val="20000"/>
                </a:schemeClr>
              </a:solidFill>
              <a:latin typeface="+mn-ea"/>
              <a:sym typeface="+mn-ea"/>
            </a:endParaRPr>
          </a:p>
        </p:txBody>
      </p:sp>
      <p:sp>
        <p:nvSpPr>
          <p:cNvPr id="104911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12"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14"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16"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婴幼儿食品和乳品中烟酸和烟酰胺的含量对于保证婴幼儿正常成长具有重要意义。</a:t>
            </a:r>
            <a:endParaRPr lang="en-US" altLang="zh-CN" sz="1600">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56" name="标题 2"/>
          <p:cNvSpPr>
            <a:spLocks noGrp="1"/>
          </p:cNvSpPr>
          <p:nvPr>
            <p:ph type="title" idx="2"/>
          </p:nvPr>
        </p:nvSpPr>
        <p:spPr/>
        <p:txBody>
          <a:bodyPr/>
          <a:lstStyle/>
          <a:p>
            <a:r>
              <a:rPr lang="zh-CN" altLang="en-US"/>
              <a:t>测定的目的和意义</a:t>
            </a:r>
            <a:endParaRPr lang="zh-CN" altLang="en-US"/>
          </a:p>
        </p:txBody>
      </p:sp>
      <p:sp>
        <p:nvSpPr>
          <p:cNvPr id="1049158" name="Rectangle 6"/>
          <p:cNvSpPr/>
          <p:nvPr>
            <p:custDataLst>
              <p:tags r:id="rId2"/>
            </p:custDataLst>
          </p:nvPr>
        </p:nvSpPr>
        <p:spPr>
          <a:xfrm>
            <a:off x="712021" y="4059124"/>
            <a:ext cx="10865509" cy="753554"/>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4">
                <a:lumMod val="40000"/>
                <a:lumOff val="60000"/>
              </a:schemeClr>
            </a:solid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solidFill>
                <a:schemeClr val="dk1"/>
              </a:solidFill>
              <a:cs typeface="+mn-ea"/>
            </a:endParaRPr>
          </a:p>
        </p:txBody>
      </p:sp>
      <p:sp>
        <p:nvSpPr>
          <p:cNvPr id="1049160" name="矩形: 圆角 18"/>
          <p:cNvSpPr/>
          <p:nvPr>
            <p:custDataLst>
              <p:tags r:id="rId3"/>
            </p:custDataLst>
          </p:nvPr>
        </p:nvSpPr>
        <p:spPr>
          <a:xfrm>
            <a:off x="608400" y="4055946"/>
            <a:ext cx="1967101" cy="759566"/>
          </a:xfrm>
          <a:prstGeom prst="roundRect">
            <a:avLst>
              <a:gd name="adj" fmla="val 8570"/>
            </a:avLst>
          </a:prstGeom>
          <a:gradFill flip="none" rotWithShape="1">
            <a:gsLst>
              <a:gs pos="0">
                <a:schemeClr val="accent4">
                  <a:lumMod val="60000"/>
                  <a:lumOff val="40000"/>
                </a:schemeClr>
              </a:gs>
              <a:gs pos="57000">
                <a:schemeClr val="accent4"/>
              </a:gs>
              <a:gs pos="100000">
                <a:schemeClr val="accent4"/>
              </a:gs>
            </a:gsLst>
            <a:lin ang="2700000" scaled="1"/>
          </a:gradFill>
          <a:ln>
            <a:no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cs typeface="+mn-ea"/>
            </a:endParaRPr>
          </a:p>
        </p:txBody>
      </p:sp>
      <p:sp>
        <p:nvSpPr>
          <p:cNvPr id="1049162" name="Rectangle 6"/>
          <p:cNvSpPr/>
          <p:nvPr>
            <p:custDataLst>
              <p:tags r:id="rId4"/>
            </p:custDataLst>
          </p:nvPr>
        </p:nvSpPr>
        <p:spPr>
          <a:xfrm>
            <a:off x="712021" y="2928193"/>
            <a:ext cx="10865509" cy="753554"/>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1">
                <a:lumMod val="40000"/>
                <a:lumOff val="60000"/>
              </a:schemeClr>
            </a:solid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solidFill>
                <a:schemeClr val="dk1"/>
              </a:solidFill>
              <a:cs typeface="+mn-ea"/>
            </a:endParaRPr>
          </a:p>
        </p:txBody>
      </p:sp>
      <p:sp>
        <p:nvSpPr>
          <p:cNvPr id="1049164" name="矩形: 圆角 3"/>
          <p:cNvSpPr/>
          <p:nvPr>
            <p:custDataLst>
              <p:tags r:id="rId5"/>
            </p:custDataLst>
          </p:nvPr>
        </p:nvSpPr>
        <p:spPr>
          <a:xfrm>
            <a:off x="608400" y="2925015"/>
            <a:ext cx="1967101" cy="759566"/>
          </a:xfrm>
          <a:prstGeom prst="roundRect">
            <a:avLst>
              <a:gd name="adj" fmla="val 8570"/>
            </a:avLst>
          </a:prstGeom>
          <a:gradFill flip="none" rotWithShape="1">
            <a:gsLst>
              <a:gs pos="0">
                <a:schemeClr val="accent1">
                  <a:lumMod val="60000"/>
                  <a:lumOff val="40000"/>
                </a:schemeClr>
              </a:gs>
              <a:gs pos="57000">
                <a:schemeClr val="accent1"/>
              </a:gs>
              <a:gs pos="100000">
                <a:schemeClr val="accent1"/>
              </a:gs>
            </a:gsLst>
            <a:lin ang="2700000" scaled="1"/>
          </a:gradFill>
          <a:ln>
            <a:no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solidFill>
                <a:schemeClr val="dk1"/>
              </a:solidFill>
              <a:cs typeface="+mn-ea"/>
            </a:endParaRPr>
          </a:p>
        </p:txBody>
      </p:sp>
      <p:sp>
        <p:nvSpPr>
          <p:cNvPr id="1049166" name="正文"/>
          <p:cNvSpPr txBox="1"/>
          <p:nvPr>
            <p:custDataLst>
              <p:tags r:id="rId6"/>
            </p:custDataLst>
          </p:nvPr>
        </p:nvSpPr>
        <p:spPr>
          <a:xfrm>
            <a:off x="2793340" y="2932008"/>
            <a:ext cx="8641204" cy="74545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000" spc="150">
                <a:solidFill>
                  <a:schemeClr val="tx1">
                    <a:lumMod val="65000"/>
                    <a:lumOff val="35000"/>
                  </a:schemeClr>
                </a:solidFill>
                <a:latin typeface="+mn-ea"/>
              </a:rPr>
              <a:t>婴幼儿食品和乳品中烟酸和烟酰胺的测定目的：为了保障婴幼儿健康成长，对婴幼儿食品和乳品中的烟酸和烟酰胺进行测定，以确保其含量符合相关标准。</a:t>
            </a:r>
            <a:endParaRPr lang="zh-CN" altLang="en-US" sz="1000" spc="150">
              <a:solidFill>
                <a:schemeClr val="tx1">
                  <a:lumMod val="65000"/>
                  <a:lumOff val="35000"/>
                </a:schemeClr>
              </a:solidFill>
              <a:latin typeface="+mn-ea"/>
            </a:endParaRPr>
          </a:p>
        </p:txBody>
      </p:sp>
      <p:sp>
        <p:nvSpPr>
          <p:cNvPr id="1049168" name="正文"/>
          <p:cNvSpPr txBox="1"/>
          <p:nvPr>
            <p:custDataLst>
              <p:tags r:id="rId7"/>
            </p:custDataLst>
          </p:nvPr>
        </p:nvSpPr>
        <p:spPr>
          <a:xfrm>
            <a:off x="2793340" y="4062938"/>
            <a:ext cx="8641204" cy="745457"/>
          </a:xfrm>
          <a:prstGeom prst="rect">
            <a:avLst/>
          </a:prstGeom>
          <a:noFill/>
        </p:spPr>
        <p:txBody>
          <a:bodyPr wrap="square" lIns="90000" tIns="46800" rIns="90000" bIns="46800" rtlCol="0" anchor="ctr" anchorCtr="0">
            <a:normAutofit fontScale="7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400" spc="150">
                <a:solidFill>
                  <a:schemeClr val="tx1">
                    <a:lumMod val="65000"/>
                    <a:lumOff val="35000"/>
                  </a:schemeClr>
                </a:solidFill>
                <a:latin typeface="+mn-ea"/>
              </a:rPr>
              <a:t>测定意义：烟酸和烟酰胺是婴幼儿成长过程中必需的营养素，对婴幼儿的生长发育具有重要作用。对婴幼儿食品和乳品中的烟酸和烟酰胺进行测定，可以确保婴幼儿摄入足够的营养素，促进其健康成长。同时，也有助于监管部门对婴幼儿食品和乳品的监管，保障婴幼儿的食品安全。</a:t>
            </a:r>
            <a:endParaRPr lang="zh-CN" altLang="en-US" sz="1400" spc="150">
              <a:solidFill>
                <a:schemeClr val="tx1">
                  <a:lumMod val="65000"/>
                  <a:lumOff val="35000"/>
                </a:schemeClr>
              </a:solidFill>
              <a:latin typeface="+mn-ea"/>
            </a:endParaRPr>
          </a:p>
        </p:txBody>
      </p:sp>
      <p:sp>
        <p:nvSpPr>
          <p:cNvPr id="1049170" name="标题"/>
          <p:cNvSpPr txBox="1"/>
          <p:nvPr>
            <p:custDataLst>
              <p:tags r:id="rId8"/>
            </p:custDataLst>
          </p:nvPr>
        </p:nvSpPr>
        <p:spPr>
          <a:xfrm>
            <a:off x="712021" y="4062938"/>
            <a:ext cx="1760570" cy="745456"/>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172" name="标题"/>
          <p:cNvSpPr txBox="1"/>
          <p:nvPr>
            <p:custDataLst>
              <p:tags r:id="rId9"/>
            </p:custDataLst>
          </p:nvPr>
        </p:nvSpPr>
        <p:spPr>
          <a:xfrm>
            <a:off x="712021" y="2932008"/>
            <a:ext cx="1760570" cy="745456"/>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12" name="文本占位符 3"/>
          <p:cNvSpPr>
            <a:spLocks noGrp="1"/>
          </p:cNvSpPr>
          <p:nvPr>
            <p:ph type="body" idx="2"/>
            <p:custDataLst>
              <p:tags r:id="rId2"/>
            </p:custDataLst>
          </p:nvPr>
        </p:nvSpPr>
        <p:spPr/>
        <p:txBody>
          <a:bodyPr/>
          <a:lstStyle/>
          <a:p>
            <a:r>
              <a:rPr lang="zh-CN" altLang="en-US"/>
              <a:t>03</a:t>
            </a:r>
            <a:endParaRPr lang="zh-CN" altLang="en-US"/>
          </a:p>
        </p:txBody>
      </p:sp>
      <p:sp>
        <p:nvSpPr>
          <p:cNvPr id="1049214" name="标题 4"/>
          <p:cNvSpPr>
            <a:spLocks noGrp="1"/>
          </p:cNvSpPr>
          <p:nvPr>
            <p:ph type="title" idx="1"/>
            <p:custDataLst>
              <p:tags r:id="rId3"/>
            </p:custDataLst>
          </p:nvPr>
        </p:nvSpPr>
        <p:spPr/>
        <p:txBody>
          <a:bodyPr/>
          <a:lstStyle/>
          <a:p>
            <a:r>
              <a:rPr lang="zh-CN" altLang="en-US"/>
              <a:t>测定方法</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84" name="标题 2"/>
          <p:cNvSpPr>
            <a:spLocks noGrp="1"/>
          </p:cNvSpPr>
          <p:nvPr>
            <p:ph type="title" idx="2"/>
          </p:nvPr>
        </p:nvSpPr>
        <p:spPr/>
        <p:txBody>
          <a:bodyPr/>
          <a:lstStyle/>
          <a:p>
            <a:r>
              <a:rPr lang="zh-CN" altLang="en-US"/>
              <a:t>样品处理方法</a:t>
            </a:r>
            <a:endParaRPr lang="zh-CN" altLang="en-US"/>
          </a:p>
        </p:txBody>
      </p:sp>
      <p:sp>
        <p:nvSpPr>
          <p:cNvPr id="1049286"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88"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90"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样品制备：将婴幼儿食品和乳品进行粉碎、研磨等处理，以便后续的测定</a:t>
            </a:r>
            <a:endParaRPr lang="zh-CN" altLang="en-US" sz="2000" spc="150">
              <a:solidFill>
                <a:schemeClr val="tx1">
                  <a:lumMod val="85000"/>
                  <a:lumOff val="15000"/>
                </a:schemeClr>
              </a:solidFill>
              <a:latin typeface="+mn-ea"/>
              <a:sym typeface="+mn-ea"/>
            </a:endParaRPr>
          </a:p>
        </p:txBody>
      </p:sp>
      <p:sp>
        <p:nvSpPr>
          <p:cNvPr id="1049292"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94"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96"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提取：采用合适的溶剂将样品中的烟酸和烟酰胺提取出来</a:t>
            </a:r>
            <a:endParaRPr lang="zh-CN" altLang="en-US" sz="2000" spc="150">
              <a:solidFill>
                <a:schemeClr val="tx1">
                  <a:lumMod val="85000"/>
                  <a:lumOff val="15000"/>
                </a:schemeClr>
              </a:solidFill>
              <a:latin typeface="+mn-ea"/>
              <a:sym typeface="+mn-ea"/>
            </a:endParaRPr>
          </a:p>
        </p:txBody>
      </p:sp>
      <p:sp>
        <p:nvSpPr>
          <p:cNvPr id="1049298"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00"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02"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净化：通过过滤、离心等方法去除样品中的杂质，提高测定准确性</a:t>
            </a:r>
            <a:endParaRPr lang="zh-CN" altLang="en-US" sz="2000" spc="150">
              <a:solidFill>
                <a:schemeClr val="tx1">
                  <a:lumMod val="85000"/>
                  <a:lumOff val="15000"/>
                </a:schemeClr>
              </a:solidFill>
              <a:latin typeface="+mn-ea"/>
              <a:sym typeface="+mn-ea"/>
            </a:endParaRPr>
          </a:p>
        </p:txBody>
      </p:sp>
      <p:sp>
        <p:nvSpPr>
          <p:cNvPr id="1049304"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06"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08"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浓缩：将提取液进行浓缩，以便后续的测定</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48" name="标题 2"/>
          <p:cNvSpPr>
            <a:spLocks noGrp="1"/>
          </p:cNvSpPr>
          <p:nvPr>
            <p:ph type="title" idx="2"/>
          </p:nvPr>
        </p:nvSpPr>
        <p:spPr/>
        <p:txBody>
          <a:bodyPr/>
          <a:lstStyle/>
          <a:p>
            <a:r>
              <a:rPr lang="zh-CN" altLang="en-US"/>
              <a:t>烟酸和烟酰胺的提取方法</a:t>
            </a:r>
            <a:endParaRPr lang="zh-CN" altLang="en-US"/>
          </a:p>
        </p:txBody>
      </p:sp>
      <p:sp>
        <p:nvSpPr>
          <p:cNvPr id="1049350"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样品处理：将婴幼儿食品和乳品样品粉碎并过筛，然后用流动相溶液溶解</a:t>
            </a:r>
            <a:endParaRPr lang="zh-CN" altLang="en-US" sz="1200" spc="150">
              <a:solidFill>
                <a:schemeClr val="tx1">
                  <a:lumMod val="65000"/>
                  <a:lumOff val="35000"/>
                </a:schemeClr>
              </a:solidFill>
              <a:latin typeface="+mn-ea"/>
              <a:sym typeface="+mn-ea"/>
            </a:endParaRPr>
          </a:p>
        </p:txBody>
      </p:sp>
      <p:sp>
        <p:nvSpPr>
          <p:cNvPr id="1049352"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提取：将溶解后的样品通过液相色谱柱进行分离，并使用洗脱液将烟酸和烟酰胺洗脱下来</a:t>
            </a:r>
            <a:endParaRPr lang="zh-CN" altLang="en-US" sz="1200" spc="150">
              <a:solidFill>
                <a:schemeClr val="tx1">
                  <a:lumMod val="65000"/>
                  <a:lumOff val="35000"/>
                </a:schemeClr>
              </a:solidFill>
              <a:latin typeface="+mn-ea"/>
              <a:sym typeface="+mn-ea"/>
            </a:endParaRPr>
          </a:p>
        </p:txBody>
      </p:sp>
      <p:sp>
        <p:nvSpPr>
          <p:cNvPr id="1049354"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浓缩：将洗脱液进行浓缩，使烟酸和烟酰胺的浓度提高</a:t>
            </a:r>
            <a:endParaRPr lang="zh-CN" altLang="en-US" sz="1200" spc="150">
              <a:solidFill>
                <a:schemeClr val="tx1">
                  <a:lumMod val="65000"/>
                  <a:lumOff val="35000"/>
                </a:schemeClr>
              </a:solidFill>
              <a:latin typeface="+mn-ea"/>
              <a:sym typeface="+mn-ea"/>
            </a:endParaRPr>
          </a:p>
        </p:txBody>
      </p:sp>
      <p:sp>
        <p:nvSpPr>
          <p:cNvPr id="1049356"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检测：使用液相色谱-串联质谱法对浓缩后的样品进行检测，以确定烟酸和烟酰胺的含量</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96" name="标题 2"/>
          <p:cNvSpPr>
            <a:spLocks noGrp="1"/>
          </p:cNvSpPr>
          <p:nvPr>
            <p:ph type="title" idx="2"/>
          </p:nvPr>
        </p:nvSpPr>
        <p:spPr/>
        <p:txBody>
          <a:bodyPr/>
          <a:lstStyle/>
          <a:p>
            <a:r>
              <a:rPr lang="zh-CN" altLang="en-US"/>
              <a:t>测定方法及原理</a:t>
            </a:r>
            <a:endParaRPr lang="zh-CN" altLang="en-US"/>
          </a:p>
        </p:txBody>
      </p:sp>
      <p:sp>
        <p:nvSpPr>
          <p:cNvPr id="1049398"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00"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02"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04"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06"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测定方法：采用高效液相色谱法进行分离和测定</a:t>
            </a:r>
            <a:endParaRPr lang="zh-CN" altLang="en-US" sz="1400" spc="150">
              <a:solidFill>
                <a:schemeClr val="tx1"/>
              </a:solidFill>
              <a:effectLst/>
              <a:latin typeface="+mn-ea"/>
              <a:sym typeface="+mn-ea"/>
            </a:endParaRPr>
          </a:p>
        </p:txBody>
      </p:sp>
      <p:sp>
        <p:nvSpPr>
          <p:cNvPr id="1049408"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样品处理：将婴幼儿食品和乳品中的烟酸和烟酰胺提取出来</a:t>
            </a:r>
            <a:endParaRPr lang="zh-CN" altLang="en-US" sz="1400" spc="150">
              <a:solidFill>
                <a:schemeClr val="tx1"/>
              </a:solidFill>
              <a:effectLst/>
              <a:latin typeface="+mn-ea"/>
              <a:sym typeface="+mn-ea"/>
            </a:endParaRPr>
          </a:p>
        </p:txBody>
      </p:sp>
      <p:sp>
        <p:nvSpPr>
          <p:cNvPr id="1049410"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原理：利用色谱柱将烟酸和烟酰胺分离，然后通过紫外检测器进行检测</a:t>
            </a:r>
            <a:endParaRPr lang="zh-CN" altLang="en-US" sz="1400" spc="150">
              <a:solidFill>
                <a:schemeClr val="tx1"/>
              </a:solidFill>
              <a:effectLst/>
              <a:latin typeface="+mn-ea"/>
              <a:sym typeface="+mn-ea"/>
            </a:endParaRPr>
          </a:p>
        </p:txBody>
      </p:sp>
      <p:sp>
        <p:nvSpPr>
          <p:cNvPr id="1049412"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计算方法：根据峰面积计算烟酸和烟酰胺的含量</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52" name="标题 2"/>
          <p:cNvSpPr>
            <a:spLocks noGrp="1"/>
          </p:cNvSpPr>
          <p:nvPr>
            <p:ph type="title" idx="2"/>
          </p:nvPr>
        </p:nvSpPr>
        <p:spPr/>
        <p:txBody>
          <a:bodyPr/>
          <a:lstStyle/>
          <a:p>
            <a:r>
              <a:rPr lang="zh-CN" altLang="en-US"/>
              <a:t>干扰物质的排除</a:t>
            </a:r>
            <a:endParaRPr lang="zh-CN" altLang="en-US"/>
          </a:p>
        </p:txBody>
      </p:sp>
      <p:sp>
        <p:nvSpPr>
          <p:cNvPr id="1049454"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456"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58"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pitchFamily="34" charset="-122"/>
                <a:sym typeface="+mn-ea"/>
              </a:rPr>
              <a:t>干扰物质：色素、维生素、矿物质等</a:t>
            </a:r>
            <a:endParaRPr lang="zh-CN" altLang="en-US" sz="2000" spc="150">
              <a:solidFill>
                <a:schemeClr val="lt1">
                  <a:lumMod val="100000"/>
                </a:schemeClr>
              </a:solidFill>
              <a:latin typeface="Arial" pitchFamily="34" charset="0"/>
              <a:ea typeface="微软雅黑" panose="020b0503020204020204" pitchFamily="34" charset="-122"/>
              <a:sym typeface="+mn-ea"/>
            </a:endParaRPr>
          </a:p>
        </p:txBody>
      </p:sp>
      <p:sp>
        <p:nvSpPr>
          <p:cNvPr id="1049460"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62"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64"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pitchFamily="34" charset="-122"/>
                <a:sym typeface="+mn-ea"/>
              </a:rPr>
              <a:t>排除方法：采用高效液相色谱法进行分离和测定</a:t>
            </a:r>
            <a:endParaRPr lang="zh-CN" altLang="en-US" sz="2000"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49466"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468"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pitchFamily="34" charset="-122"/>
                <a:sym typeface="+mn-ea"/>
              </a:rPr>
              <a:t>注意事项：确保样品处理过程中不引入干扰物质</a:t>
            </a:r>
            <a:endParaRPr lang="zh-CN" altLang="en-US" sz="2000" spc="150">
              <a:solidFill>
                <a:schemeClr val="lt1">
                  <a:lumMod val="100000"/>
                </a:schemeClr>
              </a:solidFill>
              <a:latin typeface="Arial" pitchFamily="34" charset="0"/>
              <a:ea typeface="微软雅黑" panose="020b0503020204020204" pitchFamily="34" charset="-122"/>
              <a:sym typeface="+mn-ea"/>
            </a:endParaRPr>
          </a:p>
        </p:txBody>
      </p:sp>
      <p:sp>
        <p:nvSpPr>
          <p:cNvPr id="1049470"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72"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74"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76"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pitchFamily="34" charset="-122"/>
                <a:sym typeface="+mn-ea"/>
              </a:rPr>
              <a:t>实验步骤：样品处理、色谱分离、检测和结果计算</a:t>
            </a:r>
            <a:endParaRPr lang="zh-CN" altLang="en-US" sz="2000" spc="150">
              <a:solidFill>
                <a:schemeClr val="tx1">
                  <a:lumMod val="75000"/>
                  <a:lumOff val="25000"/>
                </a:schemeClr>
              </a:solidFill>
              <a:latin typeface="Arial" pitchFamily="34" charset="0"/>
              <a:ea typeface="微软雅黑" panose="020b0503020204020204" pitchFamily="34" charset="-122"/>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516" name="文本占位符 3"/>
          <p:cNvSpPr>
            <a:spLocks noGrp="1"/>
          </p:cNvSpPr>
          <p:nvPr>
            <p:ph type="body" idx="2"/>
            <p:custDataLst>
              <p:tags r:id="rId2"/>
            </p:custDataLst>
          </p:nvPr>
        </p:nvSpPr>
        <p:spPr/>
        <p:txBody>
          <a:bodyPr/>
          <a:lstStyle/>
          <a:p>
            <a:r>
              <a:rPr lang="zh-CN" altLang="en-US"/>
              <a:t>04</a:t>
            </a:r>
            <a:endParaRPr lang="zh-CN" altLang="en-US"/>
          </a:p>
        </p:txBody>
      </p:sp>
      <p:sp>
        <p:nvSpPr>
          <p:cNvPr id="1049518" name="标题 4"/>
          <p:cNvSpPr>
            <a:spLocks noGrp="1"/>
          </p:cNvSpPr>
          <p:nvPr>
            <p:ph type="title" idx="1"/>
            <p:custDataLst>
              <p:tags r:id="rId3"/>
            </p:custDataLst>
          </p:nvPr>
        </p:nvSpPr>
        <p:spPr/>
        <p:txBody>
          <a:bodyPr/>
          <a:lstStyle/>
          <a:p>
            <a:r>
              <a:rPr lang="zh-CN" altLang="en-US"/>
              <a:t>实验操作流程</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588" name="标题 2"/>
          <p:cNvSpPr>
            <a:spLocks noGrp="1"/>
          </p:cNvSpPr>
          <p:nvPr>
            <p:ph type="title" idx="2"/>
          </p:nvPr>
        </p:nvSpPr>
        <p:spPr/>
        <p:txBody>
          <a:bodyPr/>
          <a:lstStyle/>
          <a:p>
            <a:r>
              <a:rPr lang="zh-CN" altLang="en-US"/>
              <a:t>实验准备</a:t>
            </a:r>
            <a:endParaRPr lang="zh-CN" altLang="en-US"/>
          </a:p>
        </p:txBody>
      </p:sp>
      <p:sp>
        <p:nvSpPr>
          <p:cNvPr id="1049590"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92"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94"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实验器材：包括分光光度计、容量瓶、移液管等</a:t>
            </a:r>
            <a:endParaRPr lang="zh-CN" altLang="en-US" sz="2000" spc="150">
              <a:solidFill>
                <a:schemeClr val="tx1">
                  <a:lumMod val="85000"/>
                  <a:lumOff val="15000"/>
                </a:schemeClr>
              </a:solidFill>
              <a:latin typeface="+mn-ea"/>
              <a:sym typeface="+mn-ea"/>
            </a:endParaRPr>
          </a:p>
        </p:txBody>
      </p:sp>
      <p:sp>
        <p:nvSpPr>
          <p:cNvPr id="1049596"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98"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00"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实验试剂：包括烟酸和烟酰胺标准品、缓冲液等</a:t>
            </a:r>
            <a:endParaRPr lang="zh-CN" altLang="en-US" sz="2000" spc="150">
              <a:solidFill>
                <a:schemeClr val="tx1">
                  <a:lumMod val="85000"/>
                  <a:lumOff val="15000"/>
                </a:schemeClr>
              </a:solidFill>
              <a:latin typeface="+mn-ea"/>
              <a:sym typeface="+mn-ea"/>
            </a:endParaRPr>
          </a:p>
        </p:txBody>
      </p:sp>
      <p:sp>
        <p:nvSpPr>
          <p:cNvPr id="1049602"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04"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06"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实验步骤：包括样品处理、标准溶液配制、绘制标准曲线等</a:t>
            </a:r>
            <a:endParaRPr lang="zh-CN" altLang="en-US" sz="2000" spc="150">
              <a:solidFill>
                <a:schemeClr val="tx1">
                  <a:lumMod val="85000"/>
                  <a:lumOff val="15000"/>
                </a:schemeClr>
              </a:solidFill>
              <a:latin typeface="+mn-ea"/>
              <a:sym typeface="+mn-ea"/>
            </a:endParaRPr>
          </a:p>
        </p:txBody>
      </p:sp>
      <p:sp>
        <p:nvSpPr>
          <p:cNvPr id="1049608"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10"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12"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注意事项：包括试剂保存、实验安全等</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p:cNvGrpSpPr/>
        <p:nvPr/>
      </p:nvGrpSpPr>
      <p:grpSpPr>
        <a:xfrm>
          <a:off x="0" y="0"/>
          <a:ext cx="0" cy="0"/>
        </a:xfrm>
      </p:grpSpPr>
      <p:sp>
        <p:nvSpPr>
          <p:cNvPr id="1049652" name="标题 2"/>
          <p:cNvSpPr>
            <a:spLocks noGrp="1"/>
          </p:cNvSpPr>
          <p:nvPr>
            <p:ph type="title" idx="2"/>
          </p:nvPr>
        </p:nvSpPr>
        <p:spPr/>
        <p:txBody>
          <a:bodyPr/>
          <a:lstStyle/>
          <a:p>
            <a:r>
              <a:rPr lang="zh-CN" altLang="en-US"/>
              <a:t>样品处理</a:t>
            </a:r>
            <a:endParaRPr lang="zh-CN" altLang="en-US"/>
          </a:p>
        </p:txBody>
      </p:sp>
      <p:sp>
        <p:nvSpPr>
          <p:cNvPr id="1049654"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样品采集：选择有代表性的样品，确保样品新鲜、无污染</a:t>
            </a:r>
            <a:endParaRPr lang="zh-CN" altLang="en-US" sz="1200" spc="150">
              <a:solidFill>
                <a:schemeClr val="tx1">
                  <a:lumMod val="85000"/>
                  <a:lumOff val="15000"/>
                </a:schemeClr>
              </a:solidFill>
              <a:latin typeface="+mn-ea"/>
              <a:sym typeface="+mn-ea"/>
            </a:endParaRPr>
          </a:p>
        </p:txBody>
      </p:sp>
      <p:sp>
        <p:nvSpPr>
          <p:cNvPr id="1049656"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58"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60"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样品制备：将样品进行适当处理，如粉碎、混合等，以便后续分析</a:t>
            </a:r>
            <a:endParaRPr lang="zh-CN" altLang="en-US" sz="1200" spc="150">
              <a:solidFill>
                <a:schemeClr val="tx1">
                  <a:lumMod val="85000"/>
                  <a:lumOff val="15000"/>
                </a:schemeClr>
              </a:solidFill>
              <a:latin typeface="+mn-ea"/>
              <a:sym typeface="+mn-ea"/>
            </a:endParaRPr>
          </a:p>
        </p:txBody>
      </p:sp>
      <p:sp>
        <p:nvSpPr>
          <p:cNvPr id="1049662"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64"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66"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样品提取：采用合适的提取方法，如溶剂萃取、酸碱提取等，将烟酸和烟酰胺从样品中提取出来</a:t>
            </a:r>
            <a:endParaRPr lang="zh-CN" altLang="en-US" sz="1200" spc="150">
              <a:solidFill>
                <a:schemeClr val="tx1">
                  <a:lumMod val="85000"/>
                  <a:lumOff val="15000"/>
                </a:schemeClr>
              </a:solidFill>
              <a:latin typeface="+mn-ea"/>
              <a:sym typeface="+mn-ea"/>
            </a:endParaRPr>
          </a:p>
        </p:txBody>
      </p:sp>
      <p:sp>
        <p:nvSpPr>
          <p:cNvPr id="1049668"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70"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72"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样品净化：对提取液进行净化处理，去除杂质，提高分析的准确性和可靠性</a:t>
            </a:r>
            <a:endParaRPr lang="zh-CN" altLang="en-US" sz="1200" spc="150">
              <a:solidFill>
                <a:schemeClr val="tx1">
                  <a:lumMod val="85000"/>
                  <a:lumOff val="15000"/>
                </a:schemeClr>
              </a:solidFill>
              <a:latin typeface="+mn-ea"/>
              <a:sym typeface="+mn-ea"/>
            </a:endParaRPr>
          </a:p>
        </p:txBody>
      </p:sp>
      <p:sp>
        <p:nvSpPr>
          <p:cNvPr id="1049674"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76"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3" name=""/>
        <p:cNvGrpSpPr/>
        <p:nvPr/>
      </p:nvGrpSpPr>
      <p:grpSpPr>
        <a:xfrm>
          <a:off x="0" y="0"/>
          <a:ext cx="0" cy="0"/>
        </a:xfrm>
      </p:grpSpPr>
      <p:sp>
        <p:nvSpPr>
          <p:cNvPr id="1049716" name="标题 2"/>
          <p:cNvSpPr>
            <a:spLocks noGrp="1"/>
          </p:cNvSpPr>
          <p:nvPr>
            <p:ph type="title" idx="2"/>
          </p:nvPr>
        </p:nvSpPr>
        <p:spPr/>
        <p:txBody>
          <a:bodyPr/>
          <a:lstStyle/>
          <a:p>
            <a:r>
              <a:rPr lang="zh-CN" altLang="en-US"/>
              <a:t>烟酸和烟酰胺的提取</a:t>
            </a:r>
            <a:endParaRPr lang="zh-CN" altLang="en-US"/>
          </a:p>
        </p:txBody>
      </p:sp>
      <p:sp>
        <p:nvSpPr>
          <p:cNvPr id="1049718"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720"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样品处理：将婴幼儿食品和乳品样品粉碎并混合均匀</a:t>
            </a:r>
            <a:endParaRPr lang="zh-CN" altLang="en-US" sz="2000" spc="150">
              <a:solidFill>
                <a:schemeClr val="tx1">
                  <a:lumMod val="75000"/>
                  <a:lumOff val="25000"/>
                </a:schemeClr>
              </a:solidFill>
              <a:latin typeface="+mn-ea"/>
              <a:sym typeface="+mn-ea"/>
            </a:endParaRPr>
          </a:p>
        </p:txBody>
      </p:sp>
      <p:sp>
        <p:nvSpPr>
          <p:cNvPr id="1049722"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724"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726"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提取：将样品加入适量的水，用玻璃棒搅拌均匀，然后加入适量的乙醇，继续搅拌均匀</a:t>
            </a:r>
            <a:endParaRPr lang="zh-CN" altLang="en-US" sz="2000" spc="150">
              <a:solidFill>
                <a:schemeClr val="tx1">
                  <a:lumMod val="75000"/>
                  <a:lumOff val="25000"/>
                </a:schemeClr>
              </a:solidFill>
              <a:latin typeface="+mn-ea"/>
              <a:sym typeface="+mn-ea"/>
            </a:endParaRPr>
          </a:p>
        </p:txBody>
      </p:sp>
      <p:sp>
        <p:nvSpPr>
          <p:cNvPr id="1049728"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730"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732"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离心：将提取液离心，分离出沉淀物</a:t>
            </a:r>
            <a:endParaRPr lang="zh-CN" altLang="en-US" sz="2000" spc="150">
              <a:solidFill>
                <a:schemeClr val="tx1">
                  <a:lumMod val="75000"/>
                  <a:lumOff val="25000"/>
                </a:schemeClr>
              </a:solidFill>
              <a:latin typeface="+mn-ea"/>
              <a:sym typeface="+mn-ea"/>
            </a:endParaRPr>
          </a:p>
        </p:txBody>
      </p:sp>
      <p:sp>
        <p:nvSpPr>
          <p:cNvPr id="1049734"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736"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738"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干燥：将沉淀物干燥，得到烟酸和烟酰胺的提取物</a:t>
            </a:r>
            <a:endParaRPr lang="zh-CN" altLang="en-US" sz="2000" spc="150">
              <a:solidFill>
                <a:schemeClr val="tx1">
                  <a:lumMod val="75000"/>
                  <a:lumOff val="25000"/>
                </a:schemeClr>
              </a:solidFill>
              <a:latin typeface="+mn-ea"/>
              <a:sym typeface="+mn-ea"/>
            </a:endParaRPr>
          </a:p>
        </p:txBody>
      </p:sp>
      <p:sp>
        <p:nvSpPr>
          <p:cNvPr id="1049740"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1" name=""/>
        <p:cNvGrpSpPr/>
        <p:nvPr/>
      </p:nvGrpSpPr>
      <p:grpSpPr>
        <a:xfrm>
          <a:off x="0" y="0"/>
          <a:ext cx="0" cy="0"/>
        </a:xfrm>
      </p:grpSpPr>
      <p:sp>
        <p:nvSpPr>
          <p:cNvPr id="1049780" name="标题 2"/>
          <p:cNvSpPr>
            <a:spLocks noGrp="1"/>
          </p:cNvSpPr>
          <p:nvPr>
            <p:ph type="title" idx="2"/>
          </p:nvPr>
        </p:nvSpPr>
        <p:spPr/>
        <p:txBody>
          <a:bodyPr/>
          <a:lstStyle/>
          <a:p>
            <a:r>
              <a:rPr lang="zh-CN" altLang="en-US"/>
              <a:t>测定步骤</a:t>
            </a:r>
            <a:endParaRPr lang="zh-CN" altLang="en-US"/>
          </a:p>
        </p:txBody>
      </p:sp>
      <p:sp>
        <p:nvSpPr>
          <p:cNvPr id="1049782"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样品处理：将婴幼儿食品和乳品样品按照一定比例进行稀释和提取</a:t>
            </a:r>
            <a:endParaRPr lang="zh-CN" altLang="en-US" sz="1200" spc="150">
              <a:solidFill>
                <a:schemeClr val="tx1">
                  <a:lumMod val="65000"/>
                  <a:lumOff val="35000"/>
                </a:schemeClr>
              </a:solidFill>
              <a:latin typeface="+mn-ea"/>
              <a:sym typeface="+mn-ea"/>
            </a:endParaRPr>
          </a:p>
        </p:txBody>
      </p:sp>
      <p:sp>
        <p:nvSpPr>
          <p:cNvPr id="1049784"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过滤：将提取液通过滤纸进行过滤，去除杂质</a:t>
            </a:r>
            <a:endParaRPr lang="zh-CN" altLang="en-US" sz="1200" spc="150">
              <a:solidFill>
                <a:schemeClr val="tx1">
                  <a:lumMod val="65000"/>
                  <a:lumOff val="35000"/>
                </a:schemeClr>
              </a:solidFill>
              <a:latin typeface="+mn-ea"/>
              <a:sym typeface="+mn-ea"/>
            </a:endParaRPr>
          </a:p>
        </p:txBody>
      </p:sp>
      <p:sp>
        <p:nvSpPr>
          <p:cNvPr id="1049786"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显色：将滤液加入显色剂，使其呈现特定的颜色</a:t>
            </a:r>
            <a:endParaRPr lang="zh-CN" altLang="en-US" sz="1200" spc="150">
              <a:solidFill>
                <a:schemeClr val="tx1">
                  <a:lumMod val="65000"/>
                  <a:lumOff val="35000"/>
                </a:schemeClr>
              </a:solidFill>
              <a:latin typeface="+mn-ea"/>
              <a:sym typeface="+mn-ea"/>
            </a:endParaRPr>
          </a:p>
        </p:txBody>
      </p:sp>
      <p:sp>
        <p:nvSpPr>
          <p:cNvPr id="1049788"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测定：通过分光光度计测定滤液的吸光度，从而计算出烟酸和烟酰胺的含量</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https://d.book118.com/015024001142011033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
  <p:tag name="KSO_WM_UNIT_SUBTYPE" val="a"/>
  <p:tag name="KSO_WM_UNIT_TYPE" val="f"/>
  <p:tag name="KSO_WM_UNIT_VALUE" val="60"/>
</p:tagLst>
</file>

<file path=ppt/tags/tag1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目录"/>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 name="KSO_WM_TEMPLATE_THUMBS_INDEX" val="1、9"/>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100.xml><?xml version="1.0" encoding="utf-8"?>
<p:tagLst xmlns:p="http://schemas.openxmlformats.org/presentationml/2006/main">
  <p:tag name="KSO_WM_BEAUTIFY_FLAG" val="#wm#"/>
  <p:tag name="KSO_WM_SLIDE_CONTENT_AREA" val="{&quot;left&quot;:&quot;67.6&quot;,&quot;top&quot;:&quot;105.7&quot;,&quot;width&quot;:&quot;576.4&quot;,&quot;height&quot;:&quot;343.95&quot;}"/>
  <p:tag name="KSO_WM_SLIDE_ID" val="custom20230916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 name="KSO_WM_TEMPLATE_THUMBS_INDEX" val="1、9"/>
</p:tagLst>
</file>

<file path=ppt/tags/tag10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b*1"/>
  <p:tag name="KSO_WM_UNIT_INDEX" val="1"/>
  <p:tag name="KSO_WM_UNIT_ISCONTENTSTITLE" val="0"/>
  <p:tag name="KSO_WM_UNIT_ISNUMDGMTITLE" val="0"/>
  <p:tag name="KSO_WM_UNIT_LAYERLEVEL" val="1"/>
  <p:tag name="KSO_WM_UNIT_NOCLEAR" val="0"/>
  <p:tag name="KSO_WM_UNIT_PRESET_TEXT" val="/目录"/>
  <p:tag name="KSO_WM_UNIT_TYPE" val="b"/>
  <p:tag name="KSO_WM_UNIT_VALUE" val="17"/>
</p:tagLst>
</file>

<file path=ppt/tags/tag1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2_1"/>
  <p:tag name="KSO_WM_UNIT_INDEX" val="1_2_1"/>
  <p:tag name="KSO_WM_UNIT_LAYERLEVEL" val="1_1_1"/>
  <p:tag name="KSO_WM_UNIT_PRESET_TEXT" val="02"/>
  <p:tag name="KSO_WM_UNIT_SUBTYPE" val="d"/>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2_1"/>
  <p:tag name="KSO_WM_UNIT_INDEX" val="1_2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1_1"/>
  <p:tag name="KSO_WM_UNIT_INDEX" val="1_1_1"/>
  <p:tag name="KSO_WM_UNIT_LAYERLEVEL" val="1_1_1"/>
  <p:tag name="KSO_WM_UNIT_PRESET_TEXT" val="01"/>
  <p:tag name="KSO_WM_UNIT_SUBTYPE" val="d"/>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1_1"/>
  <p:tag name="KSO_WM_UNIT_INDEX" val="1_1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3_1"/>
  <p:tag name="KSO_WM_UNIT_INDEX" val="1_3_1"/>
  <p:tag name="KSO_WM_UNIT_LAYERLEVEL" val="1_1_1"/>
  <p:tag name="KSO_WM_UNIT_PRESET_TEXT" val="03"/>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3_1"/>
  <p:tag name="KSO_WM_UNIT_INDEX" val="1_3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5_1"/>
  <p:tag name="KSO_WM_UNIT_INDEX" val="1_5_1"/>
  <p:tag name="KSO_WM_UNIT_LAYERLEVEL" val="1_1_1"/>
  <p:tag name="KSO_WM_UNIT_PRESET_TEXT" val="05"/>
  <p:tag name="KSO_WM_UNIT_SUBTYPE" val="d"/>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5_1"/>
  <p:tag name="KSO_WM_UNIT_INDEX" val="1_5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4_1"/>
  <p:tag name="KSO_WM_UNIT_INDEX" val="1_4_1"/>
  <p:tag name="KSO_WM_UNIT_LAYERLEVEL" val="1_1_1"/>
  <p:tag name="KSO_WM_UNIT_PRESET_TEXT" val="04"/>
  <p:tag name="KSO_WM_UNIT_SUBTYPE" val="d"/>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4_1"/>
  <p:tag name="KSO_WM_UNIT_INDEX" val="1_4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6_1"/>
  <p:tag name="KSO_WM_UNIT_INDEX" val="1_6_1"/>
  <p:tag name="KSO_WM_UNIT_LAYERLEVEL" val="1_1_1"/>
  <p:tag name="KSO_WM_UNIT_PRESET_TEXT" val="06"/>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6_1"/>
  <p:tag name="KSO_WM_UNIT_INDEX" val="1_6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5.xml><?xml version="1.0" encoding="utf-8"?>
<p:tagLst xmlns:p="http://schemas.openxmlformats.org/presentationml/2006/main">
  <p:tag name="KSO_WM_BEAUTIFY_FLAG" val="#wm#"/>
  <p:tag name="KSO_WM_DIAGRAM_GROUP_CODE" val="l1-1"/>
  <p:tag name="KSO_WM_SLIDE_DIAGTYPE" val="l"/>
  <p:tag name="KSO_WM_SLIDE_ID" val="custom20230916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16.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1"/>
  <p:tag name="KSO_WM_UNIT_TYPE" val="e"/>
  <p:tag name="KSO_WM_UNIT_VALUE" val="6"/>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8.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19.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2"/>
  <p:tag name="KSO_WM_UNIT_TYPE" val="e"/>
  <p:tag name="KSO_WM_UNIT_VALUE" val="6"/>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1.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8,&quot;transparency&quot;:0},&quot;type&quot;:1},&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1*l_h_i*1_2_1"/>
  <p:tag name="KSO_WM_UNIT_INDEX" val="1_2_1"/>
  <p:tag name="KSO_WM_UNIT_LAYERLEVEL" val="1_1_1"/>
  <p:tag name="KSO_WM_UNIT_LINE_FORE_SCHEMECOLOR_INDEX" val="8"/>
  <p:tag name="KSO_WM_UNIT_TYPE" val="l_h_i"/>
</p:tagLst>
</file>

<file path=ppt/tags/tag151.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1,&quot;transparency&quot;:0},{&quot;brightness&quot;:0,&quot;colorType&quot;:1,&quot;foreColorIndex&quot;:8,&quot;pos&quot;:0.5699999928474426,&quot;transparency&quot;:0},{&quot;brightness&quot;:0.4000000059604645,&quot;colorType&quot;:1,&quot;foreColorIndex&quot;:8,&quot;pos&quot;:0,&quot;transparency&quot;:0}],&quot;type&quot;:3},&quot;glow&quot;:{&quot;colorType&quot;:0},&quot;line&quot;:{&quot;type&quot;:0},&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1*l_h_i*1_2_2"/>
  <p:tag name="KSO_WM_UNIT_INDEX" val="1_2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5,&quot;transparency&quot;:0},&quot;type&quot;:1},&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1*l_h_i*1_1_1"/>
  <p:tag name="KSO_WM_UNIT_INDEX" val="1_1_1"/>
  <p:tag name="KSO_WM_UNIT_LAYERLEVEL" val="1_1_1"/>
  <p:tag name="KSO_WM_UNIT_LINE_FORE_SCHEMECOLOR_INDEX" val="5"/>
  <p:tag name="KSO_WM_UNIT_TYPE" val="l_h_i"/>
</p:tagLst>
</file>

<file path=ppt/tags/tag15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quot;colorType&quot;:1,&quot;foreColorIndex&quot;:5,&quot;pos&quot;:0.5699999928474426,&quot;transparency&quot;:0},{&quot;brightness&quot;:0.4000000059604645,&quot;colorType&quot;:1,&quot;foreColorIndex&quot;:5,&quot;pos&quot;:0,&quot;transparency&quot;:0}],&quot;type&quot;:3},&quot;glow&quot;:{&quot;colorType&quot;:0},&quot;line&quot;:{&quot;type&quot;:0},&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1*l_h_i*1_1_2"/>
  <p:tag name="KSO_WM_UNIT_INDEX" val="1_1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1*l_h_f*1_1_1"/>
  <p:tag name="KSO_WM_UNIT_INDEX" val="1_1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1*l_h_f*1_2_1"/>
  <p:tag name="KSO_WM_UNIT_INDEX" val="1_2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1*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1*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58.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3"/>
  <p:tag name="KSO_WM_UNIT_TYPE" val="e"/>
  <p:tag name="KSO_WM_UNIT_VALUE" val="6"/>
</p:tagLst>
</file>

<file path=ppt/tags/tag159.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0.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6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3.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4"/>
  <p:tag name="KSO_WM_UNIT_TYPE" val="e"/>
  <p:tag name="KSO_WM_UNIT_VALUE" val="6"/>
</p:tagLst>
</file>

<file path=ppt/tags/tag198.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99.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20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57">
      <a:dk1>
        <a:srgbClr val="000000"/>
      </a:dk1>
      <a:lt1>
        <a:srgbClr val="FFFFFF"/>
      </a:lt1>
      <a:dk2>
        <a:srgbClr val="421B00"/>
      </a:dk2>
      <a:lt2>
        <a:srgbClr val="FFF0E7"/>
      </a:lt2>
      <a:accent1>
        <a:srgbClr val="FF6600"/>
      </a:accent1>
      <a:accent2>
        <a:srgbClr val="53A6EB"/>
      </a:accent2>
      <a:accent3>
        <a:srgbClr val="45CB98"/>
      </a:accent3>
      <a:accent4>
        <a:srgbClr val="FFB03B"/>
      </a:accent4>
      <a:accent5>
        <a:srgbClr val="EC5E3C"/>
      </a:accent5>
      <a:accent6>
        <a:srgbClr val="EC4A7C"/>
      </a:accent6>
      <a:hlink>
        <a:srgbClr val="0563C1"/>
      </a:hlink>
      <a:folHlink>
        <a:srgbClr val="954D72"/>
      </a:folHlink>
    </a:clrScheme>
    <a:fontScheme name="自定义 3">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18</Slides>
  <Notes>2</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18</vt:i4>
      </vt:variant>
    </vt:vector>
  </HeadingPairs>
  <TitlesOfParts>
    <vt:vector baseType="lpstr" size="24">
      <vt:lpstr>Arial</vt:lpstr>
      <vt:lpstr>Calibri</vt:lpstr>
      <vt:lpstr>微软雅黑</vt:lpstr>
      <vt:lpstr>Wingdings</vt:lpstr>
      <vt:lpstr>Calibri Light</vt:lpstr>
      <vt:lpstr>Office Theme</vt:lpstr>
      <vt:lpstr>婴幼儿食品和乳品中烟酸和烟酰胺的测定</vt:lpstr>
      <vt:lpstr>目录</vt:lpstr>
      <vt:lpstr>添加章节标题</vt:lpstr>
      <vt:lpstr>测定背景</vt:lpstr>
      <vt:lpstr>婴幼儿食品和乳品的重要性</vt:lpstr>
      <vt:lpstr>烟酸和烟酰胺在食品中的功能</vt:lpstr>
      <vt:lpstr>测定的目的和意义</vt:lpstr>
      <vt:lpstr>测定方法</vt:lpstr>
      <vt:lpstr>样品处理方法</vt:lpstr>
      <vt:lpstr>烟酸和烟酰胺的提取方法</vt:lpstr>
      <vt:lpstr>测定方法及原理</vt:lpstr>
      <vt:lpstr>干扰物质的排除</vt:lpstr>
      <vt:lpstr>实验操作流程</vt:lpstr>
      <vt:lpstr>实验准备</vt:lpstr>
      <vt:lpstr>样品处理</vt:lpstr>
      <vt:lpstr>烟酸和烟酰胺的提取</vt:lpstr>
      <vt:lpstr>测定步骤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2024-08-28T13:54:05.798</cp:lastPrinted>
  <dcterms:created xsi:type="dcterms:W3CDTF">2024-08-28T05:54:05Z</dcterms:created>
  <dcterms:modified xsi:type="dcterms:W3CDTF">2024-08-28T05:54:08Z</dcterms:modified>
</cp:coreProperties>
</file>