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52D0B-3786-47DC-A0C4-45B935DB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AC215-DBBE-47F7-B6E1-39F4D86EC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7B6E4-CA28-4C35-AA27-7DA1DEF5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1A43D-0078-455B-87C3-9E26C657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C0FF3-8BF1-4DEF-BFEE-8856826B1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D812E-ED3F-4D8E-BE5B-98EC8789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D2730-D279-40C8-8643-8E93ECEF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8ECEC-896B-4CDB-934F-C9BE6606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F8D67-6C13-46F9-8683-325033ED7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ECE91-DCD2-4981-B4BC-D5333A286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A178C-DAE6-43B3-8723-2BC661FA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42232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热高考牛人分享我的高考经验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备战高考：心态与策略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高考实战经验分享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学科知识与能力提升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高考后的选择与未来规划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互动环节：现场答疑解惑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备战高考：心态与策略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相信自己，相信自己的努力会有回报，不要因为一次没考好就丧失信心。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积极暗示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学习之余，适当进行一些放松活动，如听音乐、看电影、运动等，以缓解学习压力。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给自己积极的暗示，如“我一定能考好”、“我有能力解决难题”等，以增强自信心。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调整心态，积极面对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熟悉考试大纲，了解考试要求和考试重点，确保复习方向正确。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292" b="1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全面了解考试大纲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根据考试大纲，制定详细的复习计划，包括每天的学习任务、学习时间和进度等。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制定详细复习计划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根据复习进度和实际情况，及时调整复习计划，确保计划与实际相符。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制定合理复习计划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选择适合自己的学习方法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多渠道获取信息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通过阅读教材、参考书、习题集、网络等多种渠道获取信息，拓宽知识面。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尝试不同的学习方法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尝试使用不同的学习方法，如归纳总结、联想记忆、题海战术等，找到适合自己的学习方法。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注重课堂听讲与笔记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认真听讲，做好笔记，及时巩固所学知识，提高学习效率。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高考实战经验分享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根据题目难易程度，为每个部分或题目设定时间限制，确保在规定时间内完成所有题目。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学会快速浏览试卷，了解整体难度和结构，同时仔细审题，抓住关键信息。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快速阅读与审题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优先解答自己熟悉和简单的题目，增强信心并节省时间，再回头解决难题。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先易后难策略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考场上的时间管理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抓住关键词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在回答问题时，尽量使用学科术语和关键词，以便阅卷老师快速理解你的思路。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规范答题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按照题目要求，清晰、有条理地书写答案，注意卷面整洁和字迹清晰。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对于开放性问题，尝试从不同角度思考和分析，展示全面的理解和见解。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00" r="15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250" r="232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答题技巧与得分要点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如遇到忘记的知识点，不要慌张，先跳过该题，可能在做其他题目时会回忆起相关内容。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忘记知识点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如时间不够用，不要惊慌失措，优先完成分值较高或较易的题目，确保拿到基本分数。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遇到难题时保持冷静，尝试从不同角度思考或联想相关知识，寻找解题思路。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应对突发状况，保持冷静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学科知识与能力提升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https://d.book118.com/015024223202011121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2024-09-24T14:44:34.946</cp:lastPrinted>
  <dcterms:created xsi:type="dcterms:W3CDTF">2024-09-24T06:44:34Z</dcterms:created>
  <dcterms:modified xsi:type="dcterms:W3CDTF">2024-09-24T06:44:36Z</dcterms:modified>
</cp:coreProperties>
</file>