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4B1F-040E-411B-A7C0-13595C3E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F227E-FF35-4FF6-8E85-FBEAE765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7C97C-D18D-49A2-82B5-78E73347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DAF48-E5AE-4CCD-92DB-9A7671BB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643717-334B-4BE3-AFE4-818E7A288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5597F-946D-4DC5-998F-34E38955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DC067-AADD-4B19-BA0C-7C5DE787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EADB7-46C0-44DD-8E4F-257DF53F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C0578-03E7-4E7E-BF8F-170FCFA4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EDBC0-D962-4CDF-AEF0-9C979712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EEF9E-2784-4769-9FF1-B9294169E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1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4244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消化性溃疡的处理与护理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健康教育与自我护理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消化性溃疡主要指发生在胃和十二指肠的慢性溃疡，即胃溃疡（GU）和十二指肠溃疡（DU）。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消化性溃疡的发病机制复杂，涉及胃酸、胃蛋白酶的侵袭作用与黏膜防御能力失衡，幽门螺杆菌（Hp）感染，非甾体抗炎药（NSAIDs）等药物使用，以及遗传、环境、精神等多种因素。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消化性溃疡是全球性常见病，发病率约占人口的10%-20%，且男性多于女性。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胃溃疡的好发年龄较十二指肠溃疡晚10年左右，且随着年龄增长，胃溃疡的发病率逐渐升高。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不同国家和地区消化性溃疡的发病率存在显著差异，可能与饮食习惯、生活方式等因素有关。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消化性溃疡的典型症状为周期性、节律性的上腹痛，可伴有反酸、嗳气、恶心、呕吐等症状。部分患者可无症状或以出血、穿孔等并发症为首发表现。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消化性溃疡的诊断主要依据典型的临床表现和胃镜检查。胃镜检查可直接观察溃疡的部位、大小、形态及周围黏膜情况，并可进行活检以明确病理诊断。此外，X线钡餐检查、幽门螺杆菌检测等也有助于诊断。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通过抑制胃壁细胞上的质子泵，减少胃酸分泌，如奥美拉唑、兰索拉唑等。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通过阻断胃壁细胞上的H2受体，减少胃酸分泌，如雷尼替丁、法莫替丁等。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H2受体拮抗剂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通过增强胃黏膜屏障功能，促进胃黏膜修复，如硫糖铝、枸橼酸铋钾等。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通过促进胃黏膜血流和黏液分泌，保护胃黏膜，如米索前列醇等。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前列腺素类药物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三联疗法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采用质子泵抑制剂或H2受体拮抗剂联合两种抗生素，如克拉霉素、阿莫西林等，疗程一般为7-14天。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四联疗法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在三联疗法基础上，加入铋剂，提高幽门螺杆菌根除率。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根除幽门螺杆菌治疗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根据患者具体情况选择合适的药物和剂量，如年龄、性别、病情严重程度等。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根据治疗效果和不良反应情况及时调整治疗方案，如增加或减少药物剂量、更换药物品种等。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注意药物的相互作用和禁忌症，避免不必要的用药风险。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评估患者的身高、体重、BMI等，了解营养状况。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了解患者的饮食习惯、食欲、摄食量等，评估饮食摄入情况。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根据患者的病情和营养状况，制定个性化的营养支持计划。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饮食原则与指导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少量多餐，定时定量，避免暴饮暴食。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选择易消化、富含蛋白质、维生素和矿物质的食物。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避免刺激性食物和饮料，如辛辣、油腻、过硬、过冷、过热等。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餐前餐后保持安静，避免剧烈运动和情绪波动。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对于合并出血的患者，应暂禁食，待出血停止后逐渐恢复饮食。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对于合并幽门梗阻的患者，应给予低渣、低纤维的食物，避免食物残渣在胃内停留过久。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对于急性期患者，可给予流质或半流质食物，如米汤、藕粉、蛋花汤等。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特殊饮食调整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禁食辛辣、刺激性食物和调味品，如辣椒、芥末、生姜等。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禁食过硬、过冷、过热的食物和饮料。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避免饮用浓茶、咖啡、酒等刺激性饮料。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注意饮食卫生，避免进食不洁或变质食物。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饮食禁忌与注意事项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https://d.book118.com/015024244302011121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2024-09-25T00:44:12.262</cp:lastPrinted>
  <dcterms:created xsi:type="dcterms:W3CDTF">2024-09-24T16:44:12Z</dcterms:created>
  <dcterms:modified xsi:type="dcterms:W3CDTF">2024-09-24T16:44:14Z</dcterms:modified>
</cp:coreProperties>
</file>