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49499-21F1-4C93-A12F-FC3754E18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D9830-2824-4769-884A-8476F243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18528-7437-4C5F-9951-BC3BEC167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4C77C-49EE-44BB-A02F-5C6D8A841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B69EC9-564C-45B3-A8F3-BAC51A1E5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3A03B4-BE3C-4D99-A1D2-BD10EA166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DDE1D-EFC2-47A8-90D8-52EF4764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9D33D-9A75-4C54-B590-8FC0166E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256D2-00D8-479C-BC64-73CD120C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E0974-46A9-4814-B58E-4191DBAD9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257DF-99C3-4308-9BC1-5294DB9C2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3020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物业管理公共关系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物业管理公共关系概述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物业管理企业与公众的关系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物业管理公共关系的建立与维护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物业管理公共关系的危机处理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物业管理公共关系的未来发展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物业管理公共关系概述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物业管理公共关系是指物业管理企业为改善与社会公众的关系，促进公众对企业的认识、理解及支持，达到树立良好企业形象、促进商品销售的目的的一系列公共活动。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以公众为对象、以美誉为目标、以互惠为原则、以长远为方针、以真诚为信条、以沟通为手段。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提升企业形象和知名度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通过积极开展公共关系活动，物业管理企业可以展示自身的专业能力和服务水平，提升企业形象和知名度。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促进与业主和租户的良好关系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物业管理企业需要与业主和租户建立互信、合作的关系，公共关系活动可以加强双方之间的沟通和理解，促进良好关系的形成。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应对危机和突发事件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在应对危机和突发事件时，物业管理企业需要迅速、准确地传递信息，稳定公众情绪，公共关系活动可以在此过程中发挥重要作用。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物业管理公共关系的重要性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物业管理公共关系的原则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物业管理企业在开展公共关系活动时，必须保证所传递信息的真实性，避免虚假宣传和误导公众。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公开性原则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物业管理企业应保持与公众之间的信息沟通渠道畅通，及时公开相关信息，保障公众的知情权。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互利性原则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物业管理企业在开展公共关系活动时，应注重与公众之间的互利共赢，既要满足企业自身的发展需求，也要关注公众的利益。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长期性原则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物业管理企业应树立长期发展的观念，注重与公众之间长期稳定的合作关系，避免短期行为和急功近利。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物业管理企业与公众的关系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351" r="33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通过定期会议、公告、电子邮件等方式，与业主保持及时、有效的沟通。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提供优质服务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确保物业服务符合合同约定，积极解决业主提出的问题和需求。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关注业主权益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尊重和保护业主的合法权益，如隐私权、财产安全等。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营造积极的工作氛围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建立公正、公平、尊重的工作环境，鼓励员工积极参与和贡献。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提供培训和发展机会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为员工提供必要的培训和发展计划，提高其专业技能和职业素养。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关注员工福利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确保员工获得合理的薪酬和福利，关注其工作和生活平衡。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积极参加社区组织的活动，加强与社区居民的联系和互动。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参与社区活动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支持社区发展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维护社区秩序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为社区提供必要的支持和帮助，如赞助社区活动、提供公共设施等。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协助社区维护良好的公共秩序，确保居民生活安全、和谐。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严格遵守国家和地方政府的相关法律法规，确保企业合法经营。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关注政府政策动态，积极响应政府号召，配合政府相关工作。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与政府相关部门保持良好关系，争取政策、资金等方面的支持。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寻求政府支持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与主流媒体建立良好的合作关系，确保企业信息能够及时、准确地传递给公众。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建立媒体联系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在发生危机事件时，积极与媒体沟通，及时发布权威信息，避免不实报道对企业造成负面影响。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通过媒体宣传企业的优质服务、社会责任等方面的信息，提升企业的品牌形象和知名度。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物业管理公共关系的建立与维护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打造优质服务品牌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提供高品质的物业服务，形成良好的口碑，提升企业形象。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塑造专业形象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通过专业的服务和管理，展示物业公司的专业能力和素质，赢得业主和公众的信任。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培育积极向上的企业精神，营造和谐的工作氛围，展现企业的良好形象。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建立良好的企业形象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https://d.book118.com/015030200003011114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2024-09-20T22:50:57.064</cp:lastPrinted>
  <dcterms:created xsi:type="dcterms:W3CDTF">2024-09-20T14:50:57Z</dcterms:created>
  <dcterms:modified xsi:type="dcterms:W3CDTF">2024-09-20T14:50:59Z</dcterms:modified>
</cp:coreProperties>
</file>