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149C6-B963-46CC-BA0E-6BE0EEBC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F8BFA-9D2C-4954-83D5-F6882B735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57745-043F-43AE-BC4E-E38A52E4E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48B2E-A3FE-4B09-BDB2-81057D46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56552-4A3E-4D11-B750-0C70FA63E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935D5-FE03-4867-8F9C-7C0A62FE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4CE685-0B84-4609-8354-7F20EB939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D166D-0AAC-47F7-8E55-6A59C1B0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DEB4F-20AA-4A19-A4C4-CCE69E2C9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DF434-E8EC-496D-B9DA-B5EC3E5E5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55181-3D04-4CD5-9765-73226AF1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40012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护士培训工的健康教育和疾病预防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护士培训工作概述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健康教育的实施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疾病预防的策略与实践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护士在健康教育及疾病预防中的实践与案例分享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护士培训工作概述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通过培训，护士能够掌握更先进的护理技能和知识，从而提高护理服务质量，更好地满足患者的需求。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培训能够帮助护士增强对医疗差错的防范意识，减少医疗事故的发生，保障患者的安全。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培训有助于培养护士的职业素养和道德观念，增强其责任心和使命感。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护士在健康教育与疾病预防中的角色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健康教育实施者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护士通过健康教育活动，向患者和家属传授疾病预防和自我护理知识，帮助他们建立健康的生活方式。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疾病预防倡导者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护士在预防接种、筛查等工作中，积极推广预防疾病的理念和方法，降低疾病的发生率。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患者教育指导者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针对患者的病情和需求，护士为其提供个性化的教育指导，帮助患者更好地管理病情。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随着医学技术的不断更新和发展，护士需要不断更新知识和技能；同时，患者的需求也在不断变化，对护士的服务质量和专业水平提出了更高的要求。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随着社会对健康需求的增加，护士的职业发展空间越来越大；同时，医院和医疗机构也越来越重视护士的培训工作，为护士的职业发展提供了更多的机会。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护士培训工作的挑战与机遇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健康教育的实施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56" r="126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确保所提供的信息是科学、准确、可靠的，避免误导。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根据受众的特点和需求，提供有针对性的教育。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鼓励受众参与，提高其学习的积极性和效果。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确保健康教育活动易于被受众获取。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可及性原则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讲座和演示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个体指导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健康教育的方法和技巧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627" r="146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7058" b="705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通过讲座和实物演示进行教育。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鼓励小组成员之间的互动和分享。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针对个人需求进行一对一的指导。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利用游戏、角色扮演等方式提高学习趣味性。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449" b="134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介绍疾病的基本概念、预防措施等。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基础知识普及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指导健康饮食、运动、休息等生活习惯。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生活方式指导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帮助应对疾病带来的心理压力。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教授如何监测病情、调整治疗方案等。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自我管理技能培训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健康教育的内容设计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通过测试了解受众对健康知识的掌握程度。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观察受众的行为改变，评估教育效果。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了解受众对健康教育的满意度和改进建议。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满意度调查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长期跟踪，评估健康教育的长期效果。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效果跟踪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https://d.book118.com/015040012022011121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2024-09-23T23:16:05.965</cp:lastPrinted>
  <dcterms:created xsi:type="dcterms:W3CDTF">2024-09-23T15:16:05Z</dcterms:created>
  <dcterms:modified xsi:type="dcterms:W3CDTF">2024-09-23T15:16:08Z</dcterms:modified>
</cp:coreProperties>
</file>