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7919A-A545-4C5A-B4A3-29FF92595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00460B-E008-4B52-B934-0E93BC09C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D46F3A-D342-4976-AD56-8EA30F7F8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0BF8A5-89BF-479B-928D-B852D3FE9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9878A5-CFFB-4329-9F27-A80D9836E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618B9B-EA54-4A4B-9162-CFE840EC1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1EC9B9-63AC-49AF-859D-9D3F916EF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5ECC10-97D2-418C-89DF-4C38C0412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CC74BF-6F72-4C53-8818-9B85072AE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9CE16E-6DA6-4897-9920-6B4622A6D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00C861-CAF2-4DD1-8BCA-EBF1AA707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04003023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箱式变压器故障分析报告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故障类型与原因分析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故障诊断与检测方法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故障处理与预防措施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175" r="3217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提高箱式变压器的运行稳定性和可靠性，确保电力系统的安全、经济和高效运行。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对箱式变压器故障进行深入分析，找出故障原因，提出相应的解决方案。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箱式变压器在运行过程中出现异常声音。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变压器油温异常升高，油位异常下降。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变压器输出电压不稳定，影响周边用电设备的正常运行。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故障类型与原因分析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绕组故障是箱式变压器中常见的一种故障，通常是由于匝间短路、绝缘损坏或过载等原因引起的。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绕组故障通常表现为变压器异常响声、油温异常升高、油位异常下降等现象。匝间短路是由于绕组绝缘老化、受潮、异物侵入等原因引起的，而绝缘损坏则可能是由于制造工艺不良、运行环境恶劣、过电压等原因造成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绕组故障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铁芯故障通常是由于铁芯多点接地、铁芯过热或铁芯片间短路等原因引起的。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芯多点接地会导致变压器内部产生环流，引起局部过热，严重时甚至可能烧毁变压器。铁芯过热则可能是由于变压器过载、冷却系统故障等原因造成的，长时间过热会导致变压器性能下降甚至烧毁。铁芯片间短路则可能是由于制造过程中绝缘受损或运行过程中受潮、积尘等原因引起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铁芯故障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分接开关故障通常是由于触头接触不良、弹簧压力不足或绝缘损坏等原因引起的。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分接开关触头接触不良会导致触头过热甚至熔化，引起变压器内部短路。弹簧压力不足则会导致触头压力不够，引起触头接触不良。绝缘损坏可能是由于制造工艺不良、运行环境恶劣、过电压等原因造成的。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分接开关故障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变压器油故障通常是由于油质劣化、油量不足或油温异常升高等原因引起的。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质劣化可能是由于油中存在水分、杂质或抗氧化剂不足等原因引起的，这些因素会导致变压器油的绝缘性能下降，引起变压器内部放电或短路。油量不足则会导致变压器内部温度升高，加速变压器油的劣化。油温异常升高可能是由于变压器过载、冷却系统故障或变压器内部短路等原因引起的，长时间高温运行会导致变压器性能下降甚至烧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变压器油故障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故障诊断与检测方法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https://d.book118.com/015040030230011100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2024-09-08T15:03:12.635</cp:lastPrinted>
  <dcterms:created xsi:type="dcterms:W3CDTF">2024-09-08T07:03:12Z</dcterms:created>
  <dcterms:modified xsi:type="dcterms:W3CDTF">2024-09-08T07:03:14Z</dcterms:modified>
</cp:coreProperties>
</file>