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B19FB-5F96-46EC-A737-EC6567E20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2FA91-1600-499E-901B-7486F07F5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D2CF1-7F38-4406-8C55-A39AD34DB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0D4B4-7FDD-4682-9173-B1765EC6E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AF38D-5A73-4F8C-8FEB-58AB12835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14C7D6-1B9F-4DA6-963D-14D694E83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E5D105-F1F0-48DC-9378-99A3D02FD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5F0A3-BF93-4EDC-BBCC-69DB34CF7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35611-0B63-4616-A1C9-5545F017D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DECC2-B66E-4994-83D4-16A4D4414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AF944-D032-45FF-984B-A604EF768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40223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移动支付打破传统支付格局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移动支付与传统支付的比较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移动支付对传统支付格局的影响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46" r="289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早期的移动支付主要是通过短信验证的方式完成小额支付，为移动支付的普及奠定了基础。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移动支付的雏形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随着智能手机的快速普及，移动支付逐渐成为现实，用户可以通过手机随时随地进行支付。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智能手机的普及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以支付宝、微信支付为代表的第三方支付平台崛起，为用户提供便捷、安全的支付服务。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第三方支付兴起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移动支付逐渐与传统金融行业融合，推动金融科技的创新与发展。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移动支付与传统金融行业融合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移动支付的发展阶段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技术创新与安全保障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随着技术的不断进步，移动支付的安全性和便捷性将得到进一步提升，未来将有更多创新应用出现。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跨境支付与数字货币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随着跨境支付需求的增长和数字货币的兴起，移动支付将进一步拓展其应用场景和领域。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全球范围内的普及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移动支付已经渗透到全球各个角落，成为人们日常生活中不可或缺的一部分。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移动支付的现状与未来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移动支付与传统支付的比较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移动支付通过手机等移动设备进行支付，无需携带现金或银行卡，方便快捷。移动支付支持多种支付方式，包括扫码、NFC、指纹等，满足不同场景需求。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传统支付方式需要携带现金或银行卡，使用时需要找零或签字，相对繁琐。传统支付方式受限于银行卡或现金的携带不便，对于大额交易或跨境交易等场景不够便利。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传统支付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安全性比较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移动支付采用先进的加密技术和安全机制，保障交易安全。部分移动支付方式还支持生物识别技术，如指纹或面部识别，进一步提高安全性。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传统支付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传统支付方式的安全性相对较低，现金易丢失，银行卡信息容易被盗用。传统支付方式缺乏有效的安全保障机制，风险较高。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移动支付的成本较低，无需印刷和发行成本，交易费用也相对较低。移动支付提高了资金流转效率，降低了运营成本。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传统支付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传统支付方式的成本较高，涉及现金的保管、运输和清点等成本，银行卡等介质也有一定的制造成本。传统支付方式的成本结构相对复杂，整体成本较高。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移动支付提供了丰富的增值服务，如余额查询、转账、缴费等。移动支付还支持跨境支付和在线购物等功能，提供便捷的一站式服务。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传统支付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传统支付方式的服务相对单一，主要满足基本的交易需求。传统支付方式在跨境交易和在线购物等方面存在局限性，服务范围有限。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移动支付的优势与挑战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https://d.book118.com/015040223204011044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2024-09-07T00:21:21.160</cp:lastPrinted>
  <dcterms:created xsi:type="dcterms:W3CDTF">2024-09-06T16:21:21Z</dcterms:created>
  <dcterms:modified xsi:type="dcterms:W3CDTF">2024-09-06T16:21:23Z</dcterms:modified>
</cp:coreProperties>
</file>