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02103-F83F-4851-A95D-EBB4F078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B3B54-DDB5-447B-B507-9CDF4E4B4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B253F-9ABF-4C58-8E1B-37C45ADE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8C481-94C5-45FF-B0F8-9659B74D6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18372-63EB-4D49-97F6-1A2ED11C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BC0CA-D53C-48EA-9973-53FA992A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5BBAD-7F60-4BD8-AD33-344397BE2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DC671-F566-4829-B2E1-F7B45F40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076A2-97D9-4995-B2C9-2F6BD09D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01A3F-8253-494F-BBC8-64D32127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795E7-0269-4F94-AF11-D85841934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030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电气自动化专业职业规划书范文及范例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对电子设备和机器人的组装与调试有浓厚兴趣，喜欢动手实践。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对编程语言和软件开发感兴趣，愿意深入研究算法和数据结构。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对电力系统和自动化控制有浓厚兴趣，关注行业发展趋势。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优势与特长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具备良好的团队协作和沟通能力，能够与团队成员有效协作完成任务。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具备较强的问题分析和解决能力，能够快速定位并解决技术问题。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具备扎实的电气自动化专业基础知识，能够独立完成实验和项目。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在跨领域合作和资源整合方面还有待提高，需要加强与其他专业的交流与合作。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在时间管理和项目进度把控方面仍有不足，需要加强规划和协调能力。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91" b="87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796" r="679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58" r="315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在某些特定领域的技术掌握不够深入，需要进一步加强学习和实践。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成为企业或机构的技术领导，指导团队进行技术研究和开发。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成为电气自动化领域的专家，具有深厚的理论知识和丰富的实践经验。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在电气自动化领域取得卓越成就，为行业发展做出贡献。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获得电气自动化相关的高级职称和认证资格。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在电气自动化领域积累丰富的实践经验，能够独立完成复杂项目。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拓展人际关系，与业界同行建立广泛的联系和合作。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完成电气自动化专业的学业，获得相关学位证书。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参加实习和项目实践，提升实际操作能力和问题解决能力。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参加行业培训和交流活动，提升专业素养和技能水平。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教育计划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完成电气自动化专业本科教育，获得学士学位。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攻读电气工程或相关领域的硕士学位，进一步深化专业知识。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攻读博士学位，成为电气自动化领域的专家。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https://d.book118.com/015040302322011111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2024-09-17T21:27:48.709</cp:lastPrinted>
  <dcterms:created xsi:type="dcterms:W3CDTF">2024-09-17T13:27:48Z</dcterms:created>
  <dcterms:modified xsi:type="dcterms:W3CDTF">2024-09-17T13:27:50Z</dcterms:modified>
</cp:coreProperties>
</file>