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26086-B2D4-4650-A2D6-A75A6A3E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CDCBB-60D0-48D4-9146-1A59595B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C8B5-C4D4-4516-BF51-8690016BC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996ED-974B-40D9-AAEE-F5AAE3B2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E241C-8C04-47C9-99FC-B3DFDED5F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D3FA7-31E6-4B65-82D1-C95CE5D77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B1E7D-7B82-43D2-8E22-98D50153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47081-5F1A-428F-86E5-F143475F9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D4FF9-21E4-413E-9098-A3EF0575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B17EE-47A5-46C9-9920-E881CEEF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D7067-BD42-4B42-8F36-6D84393F8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211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腰疼针灸治疗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针灸治疗腰疼的疗效评估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针灸通过刺激穴位，可以疏通经络，调和气血，从而达到治疗疾病的目的。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针灸可以调和阴阳，使人体内的阴阳达到平衡状态，从而缓解疼痛和其他不适症状。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针灸可以扶助正气，祛除病邪，增强机体免疫力，提高自我康复能力。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针灸治疗腰疼已经有多年的临床实践经验，通过对大量患者的治疗，积累了丰富的实践经验。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近年来，关于针灸治疗腰疼的科学研究越来越多，这些研究为针灸治疗腰疼提供了科学依据。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针灸治疗腰疼的实践基础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针灸治疗腰疼具有副作用小、安全可靠、疗效显著等优势，尤其对于慢性腰疼和轻度腰疼患者效果较好。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针灸治疗腰疼也存在一定的局限，如对于重度急性腰疼或者腰椎间盘突出等严重疾病效果不明显，且对于某些人群也存在禁忌症。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针灸治疗腰疼的优势与局限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通过针刺特定穴位，刺激身体自愈能力，缓解腰疼。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针刺治疗是针灸治疗腰疼的主要方法之一。医生会根据患者的具体情况，选择不同的穴位进行针刺。针刺能够刺激身体的自愈能力，调和气血，从而达到缓解腰疼的效果。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" r="1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4167" b="4167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利用艾叶的温热作用，温通经脉，散寒止痛。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艾灸治疗是通过将艾叶制成的艾条或艾柱，点燃后在特定穴位上施灸。艾叶的温热作用可以温通经脉，散寒止痛，对于缓解腰疼有很好的效果。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通过负压吸引作用，舒缓肌肉紧张，改善局部血液循环。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拔罐治疗是利用负压吸引的原理，使罐具吸附在皮肤上，形成局部淤血。这种治疗方法可以舒缓肌肉紧张，改善局部血液循环，对于缓解腰疼有一定的效果。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包括电针、耳针、穴位注射等多种疗法，针对不同病因进行治疗。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几种常见的针灸治疗方法外，还有电针、耳针、穴位注射等多种疗法。这些方法各有特点，可以根据患者的具体情况和病因选择合适的治疗方法。例如，电针是通过电流刺激穴位，耳针则是刺激耳廓上的穴位，穴位注射则是将药物直接注射到穴位中，针对不同病因进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其他针灸治疗方法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针灸治疗腰疼的注意事项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https://d.book118.com/015042114033011044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2024-09-06T08:24:25.365</cp:lastPrinted>
  <dcterms:created xsi:type="dcterms:W3CDTF">2024-09-06T00:24:25Z</dcterms:created>
  <dcterms:modified xsi:type="dcterms:W3CDTF">2024-09-06T00:24:27Z</dcterms:modified>
</cp:coreProperties>
</file>