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6F7A2-C7A7-458B-A3EA-D610793D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42668-C74C-41EB-A549-9D8927159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D53C8-F12A-4EDC-A25B-3D6E1A00E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DBCF7-EF0A-4065-B210-B66C2C31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46BC8-44B3-419F-AFAA-23260B2E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C867E-30E9-4CFF-A1FB-0812505F1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E582B2-7D75-46A7-ACBD-5D7CCAD0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B69A5-5A92-4E06-A933-1751F42D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48FEB-D721-4C03-A21F-F8A312238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A4B7D-9577-46F8-923D-0C8B3E44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2EE27-91B7-4D33-892F-B61EAFB1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3132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交通运输行政强制措施适用研究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交通运输行政强制措施的种类与适用范围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交通运输行政强制措施的程序与实施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交通运输行政强制措施的监督与救济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交通运输行政强制措施是指交通运输主管部门在行政管理过程中，为制止违法行为、防止证据损毁、避免危害发生等，依法对公民、法人或者其他组织的财物实施暂时性控制的行为。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具有法定性、强制性、临时性和非处罚性。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通过采取行政强制措施，及时制止交通运输违法行为，防止危害扩大，保障交通运输安全。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保障交通运输安全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维护公共利益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促进交通运输管理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交通运输行政强制措施有助于维护公共利益和社会秩序，确保交通运输资源的合理配置和有效利用。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通过实施行政强制措施，加强对交通运输的管理和监督，提高交通运输行业的整体水平。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交通运输行政强制措施的重要性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9798" b="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从新中国成立至今，交通运输行政强制措施经历了从无到有、逐步完善的发展历程。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随着法治建设的不断完善，交通运输行政强制措施将更加注重规范化、透明化和人性化。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交通运输行政强制措施的历史与发展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交通运输行政强制措施的种类与适用范围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道路运输行政强制措施主要包括对违法车辆的扣押、对违法车辆的强制检测等。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道路运输行政强制措施主要适用于道路运输违法行为，如超载、超速、违法停车等。这些措施旨在保障道路交通安全，维护公共利益。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道路运输行政强制措施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水路运输行政强制措施主要包括对违法船舶的扣押、对违法船舶的强制拖离等。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水路运输行政强制措施主要适用于水路运输违法行为，如船舶超载、船舶未按规定配备安全设施等。这些措施旨在保障水上交通安全，维护公共利益。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水路运输行政强制措施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1917" r="21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铁路运输行政强制措施主要包括对违法列车的扣押、对违法列车的强制停运等。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铁路运输行政强制措施主要适用于铁路运输违法行为，如列车超速、列车未按规定配备安全设施等。这些措施旨在保障铁路交通安全，维护公共利益。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铁路运输行政强制措施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航空运输行政强制措施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航空运输行政强制措施主要包括对违法航空器的扣押、对违法航空器的强制降落等。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航空运输行政强制措施主要适用于航空运输违法行为，如航空器超载、航空器未按规定配备安全设施等。这些措施旨在保障航空交通安全，维护公共利益。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交通运输行政强制措施的程序与实施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https://d.book118.com/015043132221011120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2024-09-23T04:20:45.744</cp:lastPrinted>
  <dcterms:created xsi:type="dcterms:W3CDTF">2024-09-22T20:20:45Z</dcterms:created>
  <dcterms:modified xsi:type="dcterms:W3CDTF">2024-09-22T20:20:47Z</dcterms:modified>
</cp:coreProperties>
</file>