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9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04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E3288-4048-4409-A784-5BE718031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AF67E-9D20-4305-8070-775DCC9D5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B2C95-59AC-4759-87B5-DE36E28FD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93BDD-B27C-49AA-BBC8-A84B5ADC6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5289DA-A72D-4C0E-800E-4754287A5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E83323-05FF-4457-A32F-2158696D9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4AF12F-EFE9-4962-ABE4-CADE3FC67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05E9F-7505-4BDF-B16F-00B352F0F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C5FCA-0EE5-4AE7-8039-438F1AA46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E92D5-D6E6-47E7-94F6-3974FFDB4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A9451-B972-4337-9D23-097D5DDE3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483" r:id="rId2"/>
    <p:sldLayoutId id="2147486484" r:id="rId3"/>
    <p:sldLayoutId id="2147486485" r:id="rId4"/>
    <p:sldLayoutId id="2147486486" r:id="rId5"/>
    <p:sldLayoutId id="2147486487" r:id="rId6"/>
    <p:sldLayoutId id="2147486488" r:id="rId7"/>
    <p:sldLayoutId id="2147486489" r:id="rId8"/>
    <p:sldLayoutId id="2147486490" r:id="rId9"/>
    <p:sldLayoutId id="2147486491" r:id="rId10"/>
    <p:sldLayoutId id="214748649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22" Type="http://schemas.openxmlformats.org/officeDocument/2006/relationships/tags" Target="../tags/tag192.xml" /><Relationship Id="rId23" Type="http://schemas.openxmlformats.org/officeDocument/2006/relationships/tags" Target="../tags/tag193.xml" /><Relationship Id="rId24" Type="http://schemas.openxmlformats.org/officeDocument/2006/relationships/tags" Target="../tags/tag194.xml" /><Relationship Id="rId25" Type="http://schemas.openxmlformats.org/officeDocument/2006/relationships/tags" Target="../tags/tag195.xml" /><Relationship Id="rId26" Type="http://schemas.openxmlformats.org/officeDocument/2006/relationships/tags" Target="../tags/tag196.xml" /><Relationship Id="rId27" Type="http://schemas.openxmlformats.org/officeDocument/2006/relationships/tags" Target="../tags/tag197.xml" /><Relationship Id="rId28" Type="http://schemas.openxmlformats.org/officeDocument/2006/relationships/tags" Target="../tags/tag198.xml" /><Relationship Id="rId29" Type="http://schemas.openxmlformats.org/officeDocument/2006/relationships/tags" Target="../tags/tag199.xml" /><Relationship Id="rId3" Type="http://schemas.openxmlformats.org/officeDocument/2006/relationships/tags" Target="../tags/tag173.xml" /><Relationship Id="rId30" Type="http://schemas.openxmlformats.org/officeDocument/2006/relationships/tags" Target="../tags/tag200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4412434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感染预防与控制建设和管理规范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感染预防与控制的重要性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感染预防与控制建设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感染预防与控制管理规范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感染预防与控制实践应用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感染预防与控制的未来发展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感染预防与控制的重要性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感染对医疗质量和患者安全的影响</a:t>
            </a:r>
            <a:endParaRPr lang="zh-CN" altLang="en-US"/>
          </a:p>
        </p:txBody>
      </p:sp>
      <p:sp>
        <p:nvSpPr>
          <p:cNvPr id="1049056" name="正文"/>
          <p:cNvSpPr txBox="1"/>
          <p:nvPr>
            <p:custDataLst>
              <p:tags r:id="rId2"/>
            </p:custDataLst>
          </p:nvPr>
        </p:nvSpPr>
        <p:spPr>
          <a:xfrm>
            <a:off x="2787010" y="1879857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感染对医疗质量的影响：感染会导致医疗资源的浪费，增加医疗成本，降低医疗效率。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标题"/>
          <p:cNvSpPr txBox="1"/>
          <p:nvPr>
            <p:custDataLst>
              <p:tags r:id="rId3"/>
            </p:custDataLst>
          </p:nvPr>
        </p:nvSpPr>
        <p:spPr>
          <a:xfrm>
            <a:off x="2787690" y="1364400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60" name="标题"/>
          <p:cNvSpPr txBox="1"/>
          <p:nvPr>
            <p:custDataLst>
              <p:tags r:id="rId4"/>
            </p:custDataLst>
          </p:nvPr>
        </p:nvSpPr>
        <p:spPr>
          <a:xfrm>
            <a:off x="2787690" y="5058283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62" name="正文"/>
          <p:cNvSpPr txBox="1"/>
          <p:nvPr>
            <p:custDataLst>
              <p:tags r:id="rId5"/>
            </p:custDataLst>
          </p:nvPr>
        </p:nvSpPr>
        <p:spPr>
          <a:xfrm>
            <a:off x="2787690" y="5573740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感染预防与控制建设和管理规范的意义：制定和实施感染预防与控制建设和管理规范，可以提高医疗机构和医务人员的感染防控意识和能力，减少感染的发生和传播。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正文"/>
          <p:cNvSpPr txBox="1"/>
          <p:nvPr>
            <p:custDataLst>
              <p:tags r:id="rId6"/>
            </p:custDataLst>
          </p:nvPr>
        </p:nvSpPr>
        <p:spPr>
          <a:xfrm>
            <a:off x="2787690" y="3110698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感染对患者安全的影响：感染会增加患者的痛苦和死亡率，影响患者的康复和预后。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标题"/>
          <p:cNvSpPr txBox="1"/>
          <p:nvPr>
            <p:custDataLst>
              <p:tags r:id="rId7"/>
            </p:custDataLst>
          </p:nvPr>
        </p:nvSpPr>
        <p:spPr>
          <a:xfrm>
            <a:off x="2788370" y="2595921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68" name="标题"/>
          <p:cNvSpPr txBox="1"/>
          <p:nvPr>
            <p:custDataLst>
              <p:tags r:id="rId8"/>
            </p:custDataLst>
          </p:nvPr>
        </p:nvSpPr>
        <p:spPr>
          <a:xfrm>
            <a:off x="2788370" y="3826762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70" name="正文"/>
          <p:cNvSpPr txBox="1"/>
          <p:nvPr>
            <p:custDataLst>
              <p:tags r:id="rId9"/>
            </p:custDataLst>
          </p:nvPr>
        </p:nvSpPr>
        <p:spPr>
          <a:xfrm>
            <a:off x="2787690" y="4342219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感染预防与控制的重要性：通过加强感染预防与控制，可以降低医疗质量和患者安全的风险，保障患者的生命安全和医疗质量。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感染预防与控制的重要性和必要性</a:t>
            </a:r>
            <a:endParaRPr lang="zh-CN" altLang="en-US"/>
          </a:p>
        </p:txBody>
      </p:sp>
      <p:sp>
        <p:nvSpPr>
          <p:cNvPr id="10491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预防和控制感染是医疗质量的重要保障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感染预防与控制有助于保障患者安全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感染预防与控制有助于降低医疗成本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感染预防与控制有助于提升医院形象和声誉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感染预防与控制建设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感染预防与控制设施建设</a:t>
            </a:r>
            <a:endParaRPr lang="zh-CN" altLang="en-US"/>
          </a:p>
        </p:txBody>
      </p:sp>
      <p:sp>
        <p:nvSpPr>
          <p:cNvPr id="1049248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0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2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4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6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清洁消毒：定期清洁、消毒，保持环境卫生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8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设施布局：合理规划，减少交叉感染风险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隔离区域：设置隔离区域，有效隔离感染源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2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防护用品：配备充足防护用品，保障医护人员安全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感染预防与控制流程建设</a:t>
            </a:r>
            <a:endParaRPr lang="zh-CN" altLang="en-US"/>
          </a:p>
        </p:txBody>
      </p:sp>
      <p:sp>
        <p:nvSpPr>
          <p:cNvPr id="104930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感染预防与控制流程的建立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感染预防与控制流程的实施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感染预防与控制流程的监督与评估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感染预防与控制流程的改进与完善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感染预防与控制培训建设</a:t>
            </a:r>
            <a:endParaRPr lang="zh-CN" altLang="en-US"/>
          </a:p>
        </p:txBody>
      </p:sp>
      <p:sp>
        <p:nvSpPr>
          <p:cNvPr id="1049348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0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2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4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6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0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2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8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0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培训目标：提高医护人员对感染预防与控制的认识和技能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培训效果评估：对医护人员的培训效果进行评估，及时发现问题并进行改进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培训方式：采用线上和线下相结合的方式，包括理论授课、实践操作、案例分析等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培训内容：包括感染预防与控制的基本知识、操作规范、防护措施等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感染预防与控制管理规范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https://d.book118.com/015044124343011033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59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0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Wingdings</vt:lpstr>
      <vt:lpstr>Office Theme</vt:lpstr>
      <vt:lpstr>感染预防与控制建设和管理规范</vt:lpstr>
      <vt:lpstr>目录</vt:lpstr>
      <vt:lpstr>添加章节标题</vt:lpstr>
      <vt:lpstr>感染预防与控制的重要性</vt:lpstr>
      <vt:lpstr>感染对医疗质量和患者安全的影响</vt:lpstr>
      <vt:lpstr>感染预防与控制的重要性和必要性</vt:lpstr>
      <vt:lpstr>感染预防与控制建设</vt:lpstr>
      <vt:lpstr>感染预防与控制设施建设</vt:lpstr>
      <vt:lpstr>感染预防与控制流程建设</vt:lpstr>
      <vt:lpstr>感染预防与控制培训建设</vt:lpstr>
      <vt:lpstr>感染预防与控制管理规范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2024-08-29T07:03:39.515</cp:lastPrinted>
  <dcterms:created xsi:type="dcterms:W3CDTF">2024-08-28T23:03:39Z</dcterms:created>
  <dcterms:modified xsi:type="dcterms:W3CDTF">2024-08-28T23:03:41Z</dcterms:modified>
</cp:coreProperties>
</file>