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4D48B-F8BC-415F-9388-91D0E15C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EB3E7-F1B0-43C6-95B5-1B266366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BC2A0-88DF-4BFD-AA0A-8C0CFF9B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EBFDD-CA09-48D0-B05A-A86570DA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1D7D7-08AF-4217-9154-1688CB26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9478F-D4A6-4FB9-9B4F-03D2D38F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C86D6-9C8B-4AA8-87F8-09824D20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664B-783A-4958-930D-E0E5E9E6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A18FD-7178-44A4-B183-88E6C3FB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B425E-114F-4B13-998B-B258F0F7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ED3FB-E9A8-4E50-9129-DFF92DBB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4143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加固结构施工质量控制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加固结构施工准备工作质量控制
 加固结构施工材料质量控制
 加固结构施工工艺质量控制
 加固结构施工安全质量控制
 加固结构施工进度质量控制
 加固结构施工文明施工质量控制
 加固结构施工质量验收控制
 加固结构施工质量回访控制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加固结构施工准备工作质量控制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加固结构施工质量控制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加固结构施工准备工作质量控制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技术交底工作质量控制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施工组织设计、专项施工方案、安全施工方案等编制完备，经审查合格且批复后，方可组织施工。</a:t>
            </a:r>
          </a:p>
          <a:p>
            <a:r>
              <a:t>2. 加固结构工程的施工人员应具备相应的技术资格，并经过岗前教育和培训，取得合格证后才能上岗作业。</a:t>
            </a:r>
          </a:p>
          <a:p>
            <a:r>
              <a:t>3. 施工前应组织技术交底，对施工工艺、技术要求、质量标准、安全措施等进行详细讲解，并做好交底记录。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加固结构工程使用的材料应符合设计要求和国家现行标准。</a:t>
            </a:r>
          </a:p>
          <a:p>
            <a:r>
              <a:t>2. 加固材料进场时应进行验收，对不合格材料应坚决退场。</a:t>
            </a:r>
          </a:p>
          <a:p>
            <a:r>
              <a:t>3. 加固材料应按规定进行堆放和保管，防止损坏和丢失。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加固结构施工准备工作质量控制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施工工艺控制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加固结构工程的施工工艺应严格按照设计要求和施工规范进行。</a:t>
            </a:r>
          </a:p>
          <a:p>
            <a:r>
              <a:t>2. 加固结构工程的施工应严格按照工艺流程进行，不得随意更改。</a:t>
            </a:r>
          </a:p>
          <a:p>
            <a:r>
              <a:t>3. 加固结构工程的施工应在专职人员的指导下进行，并做好施工记录。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成品保护和隐蔽工程验收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加固结构工程的施工完成后，应及时进行成品保护，防止损坏。</a:t>
            </a:r>
          </a:p>
          <a:p>
            <a:r>
              <a:t>2. 加固结构工程的隐蔽工程应在施工完成后及时进行验收，验收合格后方可进行下一道工序的施工。</a:t>
            </a:r>
          </a:p>
          <a:p>
            <a:r>
              <a:t>3. 加固结构工程的验收应由专职人员进行，并做好验收记录。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加固结构施工准备工作质量控制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安全质量监督检查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加固结构工程的施工现场应建立安全质量监督检查制度，由专职人员负责监督检查。</a:t>
            </a:r>
          </a:p>
          <a:p>
            <a:r>
              <a:t>2. 加固结构工程的施工现场应配备必要的安全防护措施，并严格执行安全操作规程。</a:t>
            </a:r>
          </a:p>
          <a:p>
            <a:r>
              <a:t>3. 加固结构工程的施工现场应定期进行安全质量检查，发现问题及时整改。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文明施工和环境保护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加固结构工程的施工现场应文明施工，保持现场整洁，减少对周围环境的影响。</a:t>
            </a:r>
          </a:p>
          <a:p>
            <a:r>
              <a:t>2. 加固结构工程的施工现场应采取措施防止扬尘、噪音等污染，并及时清理施工垃圾。</a:t>
            </a:r>
          </a:p>
          <a:p>
            <a:r>
              <a:t>3. 加固结构工程的施工现场应建立环境保护制度，并严格执行。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加固结构施工材料质量控制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加固结构施工质量控制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加固结构施工材料质量控制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加固结构施工原材料质量控制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原材料进场检验：对加固结构施工中使用的所有原材料进行严格的进场检验，包括水泥、钢筋、骨料、外加剂等，确保其质量符合相关标准和规范的要求。</a:t>
            </a:r>
          </a:p>
          <a:p>
            <a:r>
              <a:t>2. 原材料储存：对加固结构施工中使用的原材料进行规范的储存，防止其受到雨水、阳光、潮湿等因素的影响，保证其质量不会受到损害。</a:t>
            </a:r>
          </a:p>
          <a:p>
            <a:r>
              <a:t>3. 原材料使用：在加固结构施工中，严格按照施工规范和工艺要求使用原材料，确保原材料的用量、配比、搅拌等环节符合标准，保证加固结构的质量和耐久性。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加固结构施工混凝土质量控制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混凝土配合比设计：根据加固结构的具体情况，科学合理地设计混凝土配合比，包括水泥用量、砂石用量、水灰比、外加剂掺量等，确保混凝土具有良好的强度、耐久性和整体性。</a:t>
            </a:r>
          </a:p>
          <a:p>
            <a:r>
              <a:t>2. 混凝土搅拌：严格按照混凝土配合比进行搅拌，控制搅拌时间、搅拌速度和搅拌均匀度，确保混凝土具有良好的流动性和和易性，便于施工操作。</a:t>
            </a:r>
          </a:p>
          <a:p>
            <a:r>
              <a:t>3. 混凝土浇筑：严格按照施工工艺和规范要求进行混凝土浇筑，控制混凝土的浇筑速度、浇筑高度和浇筑间歇时间，确保混凝土能够充分振捣密实，避免出现蜂窝、孔洞等缺陷。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加固结构施工材料质量控制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钢筋进场检验：对加固结构施工中使用的钢筋进行严格的进场检验，包括钢筋的品种、规格、强度、表面质量等，确保其质量符合相关标准和规范的要求。</a:t>
            </a:r>
          </a:p>
          <a:p>
            <a:r>
              <a:t>2. 钢筋加工：对加固结构施工中使用的钢筋进行规范的加工，包括钢筋的切断、弯曲、焊接等环节，确保钢筋的加工质量符合施工规范和工艺要求。</a:t>
            </a:r>
          </a:p>
          <a:p>
            <a:r>
              <a:t>3. 钢筋安装：在加固结构施工中，严格按照施工规范和工艺要求安装钢筋，包括钢筋的间距、搭接长度、锚固长度等，确保钢筋的安装质量符合标准，保证加固结构的强度和整体性。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加固结构施工锚固材料质量控制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锚固材料选用：根据加固结构的具体情况，选择合适的锚固材料，包括锚栓、锚筋、粘结剂等，确保锚固材料具有良好的强度、耐久性和抗腐蚀性。</a:t>
            </a:r>
          </a:p>
          <a:p>
            <a:r>
              <a:t>2. 锚固材料安装：严格按照施工工艺和规范要求安装锚固材料，控制锚固材料的安装位置、安装深度和安装间距，确保锚固材料能够牢固地固定在结构上，保证加固结构的整体性。</a:t>
            </a:r>
          </a:p>
          <a:p>
            <a:r>
              <a:t>3. 锚固材料养护：在加固结构施工中，严格按照锚固材料的养护要求进行养护，控制养护温度、养护湿度和养护时间，确保锚固材料能够充分固化，发挥其预期的锚固性能。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加固结构施工钢筋质量控制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加固结构施工材料质量控制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加固结构施工质量验收控制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质量验收标准：严格按照加固结构施工质量验收标准进行验收，包括混凝土强度、钢筋强度、锚固材料强度、加固结构变形等指标，确保加固结构的质量符合设计要求和规范标准。</a:t>
            </a:r>
          </a:p>
          <a:p>
            <a:r>
              <a:t>2. 质量验收程序：按照既定的质量验收程序进行验收，包括原材料进场检验、施工过程检查、竣工验收等环节，确保加固结构的质量得到全面的监控和评价。</a:t>
            </a:r>
          </a:p>
          <a:p>
            <a:r>
              <a:t>3. 质量验收记录：详细记录加固结构施工质量验收的过程、结果和相关资料，包括原材料质量证明、施工过程记录、竣工验收报告等，以便在日后的使用和维护中作为质量追溯的依据。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加固结构施工工艺质量控制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加固结构施工质量控制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加固结构施工工艺质量控制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加固材料的质量控制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加固材料的质量应符合设计要求，并具有相应的质量证明文件。</a:t>
            </a:r>
          </a:p>
          <a:p>
            <a:r>
              <a:t>2. 加固材料应在规定的条件下储存和运输，防止损坏和失效。</a:t>
            </a:r>
          </a:p>
          <a:p>
            <a:r>
              <a:t>3. 加固材料应在使用前进行检验，合格后方可使用。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加固施工工艺的质量控制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加固施工应严格按照设计要求和施工规范进行，确保施工质量。</a:t>
            </a:r>
          </a:p>
          <a:p>
            <a:r>
              <a:t>2. 加固施工过程中应进行严格的质量控制，包括材料质量、施工质量和过程质量控制。</a:t>
            </a:r>
          </a:p>
          <a:p>
            <a:r>
              <a:t>3. 加固施工完成后应进行质量验收，合格后方可投入使用。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加固结构施工工艺质量控制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加固结构的质量控制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加固结构的质量应符合设计要求，并具有相应的质量证明文件。</a:t>
            </a:r>
          </a:p>
          <a:p>
            <a:r>
              <a:t>2. 加固结构的质量应通过质量检测和验收等手段进行控制。</a:t>
            </a:r>
          </a:p>
          <a:p>
            <a:r>
              <a:t>3. 加固结构的质量应定期进行检查和维护，确保其长期安全使用。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加固结构施工安全控制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加固结构施工应严格执行安全生产规程，确保施工人员的安全。</a:t>
            </a:r>
          </a:p>
          <a:p>
            <a:r>
              <a:t>2. 加固结构施工应采取必要的安全措施，防止发生事故。</a:t>
            </a:r>
          </a:p>
          <a:p>
            <a:r>
              <a:t>3. 加固结构施工应定期进行安全检查，及时发现和消除安全隐患。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加固结构施工工艺质量控制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加固结构施工进度控制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加固结构施工应按照施工进度计划进行，确保工程按时完成。</a:t>
            </a:r>
          </a:p>
          <a:p>
            <a:r>
              <a:t>2. 加固结构施工过程中应及时调整施工计划，确保工程顺利进行。</a:t>
            </a:r>
          </a:p>
          <a:p>
            <a:r>
              <a:t>3. 加固结构施工完成后应及时进行竣工验收，确保工程质量和进度。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加固结构施工成本控制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加固结构施工应合理控制成本，确保工程经济效益。</a:t>
            </a:r>
          </a:p>
          <a:p>
            <a:r>
              <a:t>2. 加固结构施工过程中应及时调整施工方案，降低工程成本。</a:t>
            </a:r>
          </a:p>
          <a:p>
            <a:r>
              <a:t>3. 加固结构施工完成后应及时进行竣工决算，确保工程成本合理。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加固结构施工安全质量控制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加固结构施工质量控制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加固结构施工安全质量控制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加固结构施工安全质量控制措施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建立健全安全质量管理体系，明确各岗位人员的安全质量责任，并制定相应的安全质量管理制度和措施。</a:t>
            </a:r>
          </a:p>
          <a:p>
            <a:r>
              <a:t>2. 加强对施工人员的安全教育和培训，使施工人员熟练掌握加固结构施工的安全技术和操作规程，并严格按照规程操作。</a:t>
            </a:r>
          </a:p>
          <a:p>
            <a:r>
              <a:t>3. 加强对施工机械和设备的检查和维护，确保其处于良好的工作状态，并制定相应的安全操作规程。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加固结构施工技术质量控制措施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对加固结构施工材料进行严格的质量检验，确保其符合设计要求和施工规范的要求。</a:t>
            </a:r>
          </a:p>
          <a:p>
            <a:r>
              <a:t>2. 加强对加固结构施工工艺的控制，严格按照设计要求和施工规范进行施工，确保施工质量。</a:t>
            </a:r>
          </a:p>
          <a:p>
            <a:r>
              <a:t>3. 加强对加固结构施工质量的检验，及时发现和纠正施工中的问题，确保加固结构的质量符合设计要求。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加固结构施工安全质量控制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编制详细的加固结构施工进度计划，并严格按照计划进行施工，确保施工进度。</a:t>
            </a:r>
          </a:p>
          <a:p>
            <a:r>
              <a:t>2. 加强对加固结构施工进度的动态监控，及时发现和解决施工中的问题，确保施工进度按计划进行。</a:t>
            </a:r>
          </a:p>
          <a:p>
            <a:r>
              <a:t>3. 加强对加固结构施工质量的监督检查，及时发现和纠正施工中的问题，确保加固结构的质量符合设计要求。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加固结构施工成本质量控制措施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编制详细的加固结构施工预算，并严格按照预算进行施工，确保施工成本。</a:t>
            </a:r>
          </a:p>
          <a:p>
            <a:r>
              <a:t>2. 加强对加固结构施工成本的动态监控，及时发现和解决施工中的问题，确保施工成本按预算进行。</a:t>
            </a:r>
          </a:p>
          <a:p>
            <a:r>
              <a:t>3. 加强对加固结构施工质量的监督检查，及时发现和纠正施工中的问题，确保加固结构的质量符合设计要求。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加固结构施工进度质量控制措施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https://d.book118.com/015044143000011110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加固结构施工准备工作质量控制</vt:lpstr>
      <vt:lpstr> 加固结构施工准备工作质量控制</vt:lpstr>
      <vt:lpstr> 加固结构施工准备工作质量控制</vt:lpstr>
      <vt:lpstr> 加固结构施工准备工作质量控制</vt:lpstr>
      <vt:lpstr> 加固结构施工材料质量控制</vt:lpstr>
      <vt:lpstr> 加固结构施工材料质量控制</vt:lpstr>
      <vt:lpstr> 加固结构施工材料质量控制</vt:lpstr>
      <vt:lpstr> 加固结构施工材料质量控制</vt:lpstr>
      <vt:lpstr> 加固结构施工工艺质量控制</vt:lpstr>
      <vt:lpstr> 加固结构施工工艺质量控制</vt:lpstr>
      <vt:lpstr> 加固结构施工工艺质量控制</vt:lpstr>
      <vt:lpstr> 加固结构施工工艺质量控制</vt:lpstr>
      <vt:lpstr> 加固结构施工安全质量控制</vt:lpstr>
      <vt:lpstr> 加固结构施工安全质量控制</vt:lpstr>
      <vt:lpstr> 加固结构施工安全质量控制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2024-09-15T00:29:54.033</cp:lastPrinted>
  <dcterms:created xsi:type="dcterms:W3CDTF">2024-09-14T16:29:54Z</dcterms:created>
  <dcterms:modified xsi:type="dcterms:W3CDTF">2024-09-14T16:29:56Z</dcterms:modified>
</cp:coreProperties>
</file>