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D73AD-EF5A-4E0B-8739-AF28D66C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67058-58D0-4A54-8837-016C37D43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E5B07-2F59-4BF3-AB27-983843FA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1B04C-13DC-41B4-BF36-AEBF3334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4C8DE-81D6-41BC-B06E-5E78E0FC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70AC0-130B-4CDF-B4B2-5DCF7BC9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AE495-AE25-4764-BE5D-4259B1C5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E1E4C-F481-43C4-9AF4-3438999B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B1AF3-E041-428D-B50F-7410BCF9C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7E682-A74D-4E62-BD11-BEAD2090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15281-3C9F-4487-9597-69866165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4241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工程安全培训对提高施工进度控制的影响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工程安全培训与施工进度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如何实施有效的工程安全培训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工程安全培训的长远影响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培养员工对安全问题的重视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通过工程安全培训，员工能够认识到安全问题的重要性，形成安全意识，从而在施工过程中更加注重安全防范。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提高员工安全操作技能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培训能够帮助员工掌握正确的操作方法，避免因操作不当导致的安全事故，从而保障施工进度。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强化员工对安全规定的认识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通过培训，员工能够全面了解并遵守施工过程中的各项安全规定，降低因违反规定而导致的安全风险。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形成良好的安全习惯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通过持续的安全培训，员工能够养成良好的安全习惯，在施工过程中始终保持高度的安全意识。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83" r="1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工程安全培训有助于提高员工对事故的预防能力，及时发现并消除安全隐患，从而降低事故发生的概率。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提高事故预防能力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通过预防事故的发生，能够减少因事故导致的施工暂停或延误，从而保障施工进度的顺利进行。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减少事故对施工进度的影响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工程安全培训与施工进度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施工过程中发生安全事故时，需要立即停止作业，进行事故处理和人员救治，这会导致施工进度延误。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安全事故导致停工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安全事故发生后，需要进行事故调查、责任划分和赔偿等工作，这些额外的工作会增加施工成本，影响施工进度。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事故处理增加成本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安全事故造成人员伤亡会对施工人员的士气产生负面影响，降低工作效率，从而影响施工进度。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人员伤亡影响士气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安全事故对施工进度的影响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通过安全培训减少事故发生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通过安全培训，使施工人员了解安全知识和操作规程，提高安全意识，预防安全事故的发生。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安全培训能够使施工人员掌握正确的操作方法，规范操作流程，减少因操作不当导致的安全事故。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及时发现隐患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通过安全培训，施工人员能够及时发现施工现场存在的安全隐患，采取有效措施进行整改，预防事故的发生。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安全培训能够提高施工人员的安全意识，减少因安全问题导致的生产效率低下问题，从而提高工作效率和施工进度。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减少停工时间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通过加强安全培训，减少施工过程中因安全事故导致的停工时间，保证施工进度不受影响。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通过安全培训降低安全事故发生的概率，从而减少事故处理成本和赔偿费用等额外支出，有利于降低工程成本。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提高施工效率与进度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https://d.book118.com/015044241033011114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2024-09-21T03:43:39.911</cp:lastPrinted>
  <dcterms:created xsi:type="dcterms:W3CDTF">2024-09-20T19:43:39Z</dcterms:created>
  <dcterms:modified xsi:type="dcterms:W3CDTF">2024-09-20T19:43:41Z</dcterms:modified>
</cp:coreProperties>
</file>