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04FCA1-8034-4493-A472-6FE2F0C0A3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81313E-37EE-4228-A843-AABDB73188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383B80-837A-465C-9CDC-BAB74953B0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A0A9F5-6C4B-4ECC-8E54-B8555C2FEF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C9A9872-ED19-432B-A5EF-8F71AA8688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27C81A1-06E2-47C4-AF13-9BAE4606A4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8AEFE69-92C5-43DB-896D-C2759E13B9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0A1176-E3A1-49EC-A919-50E5048F77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75F4A3-F792-4A67-A83A-D7F170E07F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556E9C-443E-45BE-B541-43D352D8C2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54DE65-C94C-4B35-810C-9940811DE8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5100033330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采购战略的前瞻与趋势分析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采购战略概述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前瞻性采购战略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采购战略的趋势分析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采购战略的挑战与对策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采购战略的实践案例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采购战略的未来发展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采购战略概述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采购战略的定义与重要性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采购战略定义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采购战略是企业为实现长期发展目标，在采购领域制定的一系列长期性、全局性、指导性的规划和行动方案。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采购战略重要性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采购战略作为企业整体战略的重要组成部分，对于优化资源配置、降低采购成本、提高采购效率、增强企业竞争力具有重要意义。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数字化采购阶段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以数据为驱动，利用先进技术和工具实现采购流程的自动化、智能化和可视化。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传统采购阶段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以交易为导向，关注价格、质量和交货期等短期目标。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战略采购阶段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以合作为导向，关注供应商关系管理、供应链优化等长期目标。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采购战略的历史与发展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采购战略的核心目标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保障供应安全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确保所需物资和服务的稳定供应，降低供应中断风险。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优化供应商管理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建立科学的供应商评估和选择机制，培育优质供应商，构建紧密的供应链合作关系。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控制采购成本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通过有效的采购策略和谈判技巧，降低采购成本，提高采购效益。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推动创新发展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鼓励供应商参与企业的产品研发和流程改进，共同推动行业的技术进步和创新发展。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前瞻性采购战略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数据驱动的市场分析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利用大数据和人工智能技术，对市场趋势、消费者行为、竞争对手动态等进行深入分析，以预测未来市场变化。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需求预测与管理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通过建立需求预测模型，对历史数据进行挖掘和分析，预测未来一段时间内的产品需求，为采购决策提供数据支持。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供应链风险管理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识别供应链中的潜在风险，如供应商破产、自然灾害等，并制定相应的应对策略，以确保采购活动的稳定性和连续性。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预测市场变化与需求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与供应商建立紧密的合作关系，共同应对市场变化和挑战，实现资源共享和优势互补。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供应商协同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对采购流程进行梳理和优化，消除浪费和不必要的环节，提高采购效率和响应速度。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采购流程优化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将供应链中的各个环节进行有效整合，实现信息流、物流、资金流的顺畅流动，提升整体供应链竞争力。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供应链整合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供应链协同与整合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集中采购与分散采购相结合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根据企业实际情况，灵活采用集中采购或分散采购模式，或将两者相结合，以实现采购成本的降低和效率的提高。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采购外包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将部分或全部采购业务外包给专业的采购服务机构，利用其专业知识和资源优势，提升采购效率和质量。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电子商务采购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利用电子商务平台进行在线采购，实现采购过程的电子化、自动化和智能化，提高采购效率和透明度。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创新采购模式与方法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采购战略的趋势分析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采购流程自动化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通过先进的采购管理系统，实现采购流程自动化，提高采购效率。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数据分析与优化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运用大数据和人工智能技术，对采购数据进行深度分析，优化采购决策。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智能化供应商管理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通过智能算法对供应商进行评估和选择，降低采购风险。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数字化与智能化采购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推动绿色供应链建设，确保采购活动符合环保和社会责任要求。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绿色供应链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可持续采购标准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9625" b="9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环保产品与服务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154" r="815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制定可持续采购标准，鼓励供应商采取环保、社会责任和治理良好的做法。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优先采购环保产品和服务，促进企业实现绿色转型。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绿色采购与可持续发展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https://d.book118.com/015100033330011103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2024-09-13T10:55:11.701</cp:lastPrinted>
  <dcterms:created xsi:type="dcterms:W3CDTF">2024-09-13T02:55:11Z</dcterms:created>
  <dcterms:modified xsi:type="dcterms:W3CDTF">2024-09-13T02:55:13Z</dcterms:modified>
</cp:coreProperties>
</file>