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9B44B-0AB1-4027-86BD-FCF561CA2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4B173-12F2-4132-A270-B20EC842C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AEB5D-59ED-476D-9873-70B048F9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7F53E-B69C-4CDE-9103-17A07CA24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1C08A-28BA-4F8A-BB96-F6BD0B898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921DE-2EDB-42D7-9644-0EBDA01C9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A9093F-D122-4B6B-9E5E-B4ADF1750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4F91A-1A07-49B2-99AA-BC46E47E0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65DA4-959D-47D8-9D85-2E748961E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ACA7F-6299-48C7-818B-3F76FEF5E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7A36A-BB60-47B6-90F3-DB600620E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001001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内部收益率判断方案可行性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内部收益率（IRR）简介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方案可行性的IRR判断标准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IRR在方案评估中的应用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内部收益率（IRR）简介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内部收益率（IRR）是指投资项目在寿命周期内，各年现金流量净现值累计等于零的折现率。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IRR可以通过财务计算软件或使用Excel内置函数进行计算，也可以通过试错法或牛顿法等数学方法求解。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定义与计算方法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IRR考虑了货币的时间价值，能够更准确地反映投资项目的真实回报率。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考虑货币时间价值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IRR可以用于评估不同投资项目的风险水平，IRR越高，项目的风险相对越大。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通过比较不同投资项目的IRR，投资者可以优化其投资组合，提高整体投资效益。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IRR在投资决策中的重要性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IRR与其他投资指标的比较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IRR与净现值都是评估投资项目可行性的重要指标，但IRR更侧重于折现率的衡量，而净现值则关注现金流的净值。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净现值（Net Present Value）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IRR与回报率相似，但IRR考虑了货币的时间价值，因此更为准确。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回报率（Rate of Return）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IRR与现值指数不同，现值指数是投资项目未来现金流现值与初始投资的比值。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现值指数（Present Value Index）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方案可行性的IRR判断标准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行业内部收益率（IRR）标准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不同行业和领域通常有不同的IRR标准，可以作为方案可行性的参考。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标杆项目IRR比较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与行业内类似的项目或标杆项目的IRR进行比较，以评估方案的相对优劣。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行业标准与标杆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评估方案预期的收益率是否符合投资者的期望回报率。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考虑投资者将资金投向其他项目的潜在收益，机会成本是评估投资决策的重要因素。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预期收益率与机会成本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机会成本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预期收益率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IRR和NPV都是评估投资项目经济价值的指标，但它们的计算方法和侧重点有所不同。IRR更注重现金流的时间价值，而NPV考虑了现金流的现值。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IRR与NPV（净现值）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现值指数是投资项目未来现金流现值与初始投资的比值，与IRR一起使用可以更全面地评估项目的经济价值。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IRR与现值指数（PI）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IRR与NPV、现值指数的比较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IRR在方案评估中的应用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https://d.book118.com/015100100104011103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2024-09-12T13:45:02.266</cp:lastPrinted>
  <dcterms:created xsi:type="dcterms:W3CDTF">2024-09-12T05:45:02Z</dcterms:created>
  <dcterms:modified xsi:type="dcterms:W3CDTF">2024-09-12T05:45:04Z</dcterms:modified>
</cp:coreProperties>
</file>