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DFHTPV+MS-UIGothic"/>
      <p:regular r:id="rId16"/>
    </p:embeddedFont>
    <p:embeddedFont>
      <p:font typeface="LAKSRN+WMCKNU+MicrosoftYaHei"/>
      <p:regular r:id="rId17"/>
    </p:embeddedFont>
    <p:embeddedFont>
      <p:font typeface="CNWGPC+VKPGMO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58997-7DFF-46B6-8843-99F0D8C38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CAF0B-EE10-40DD-B16B-BBF6F6C4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8A67A-28FA-4AB7-95C0-3A3AC8C8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9052A-5160-4CD4-AFFF-0D086621B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ED6E4-3046-4F81-9345-19FDEDF5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41F095-DA6E-4F9E-A644-43388BE14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A0558-F81D-496D-B134-F4183AB10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2206E-91E4-43AA-B395-74C8625D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26802-3D51-4BE9-ACB3-4957B9BE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E4827-1FF4-4151-B61D-0F20D42A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6B742-00EB-42A7-B3DA-7AE4817A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042022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53360" y="2655637"/>
            <a:ext cx="7689532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DFHTPV+MS-UIGothic"/>
                <a:cs typeface="DFHTPV+MS-UIGothic"/>
              </a:rPr>
              <a:t>改革开放以来衣食住行的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变</a:t>
            </a:r>
            <a:r>
              <a:rPr sz="4050">
                <a:solidFill>
                  <a:srgbClr val="CD5095"/>
                </a:solidFill>
                <a:latin typeface="DFHTPV+MS-UIGothic"/>
                <a:cs typeface="DFHTPV+MS-UIGothic"/>
              </a:rPr>
              <a:t>化</a:t>
            </a:r>
          </a:p>
          <a:p>
            <a:pPr marL="2314574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DFHTPV+MS-UIGothic"/>
                <a:cs typeface="DFHTPV+MS-UIGothic"/>
              </a:rPr>
              <a:t>通用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DFHTPV+MS-UIGothic"/>
                <a:cs typeface="DFHTP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LAKSRN+WMCKNU+MicrosoftYaHei"/>
                <a:cs typeface="LAKSRN+WMCKNU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CNWGPC+VKPGMO+MicrosoftYaHei-Bold"/>
                <a:cs typeface="CNWGPC+VKPGM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3600">
                <a:solidFill>
                  <a:srgbClr val="000000"/>
                </a:solidFill>
                <a:latin typeface="DFHTPV+MS-UIGothic"/>
                <a:cs typeface="DFHTPV+MS-UIGothic"/>
              </a:rPr>
              <a:t>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改革开放的背景与意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CD5095"/>
                </a:solidFill>
                <a:latin typeface="DFHTPV+MS-UIGothic"/>
                <a:cs typeface="DFHTPV+MS-UIGothic"/>
              </a:rPr>
              <a:t>划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经济时</a:t>
            </a:r>
            <a:r>
              <a:rPr sz="1550">
                <a:solidFill>
                  <a:srgbClr val="CD5095"/>
                </a:solidFill>
                <a:latin typeface="DFHTPV+MS-UIGothic"/>
                <a:cs typeface="DFHTPV+MS-UIGothic"/>
              </a:rPr>
              <a:t>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1389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改革开放前，中国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体制，物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质匮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乏，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264526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供需矛盾突出。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52678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EF62B0"/>
                </a:solidFill>
                <a:latin typeface="DFHTPV+MS-UIGothic"/>
                <a:cs typeface="DFHTPV+MS-UIGothic"/>
              </a:rPr>
              <a:t>外开放政策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3974953"/>
            <a:ext cx="41389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改革开放后，中国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外开放政策，引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和管理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21906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DFHTPV+MS-UIGothic"/>
                <a:cs typeface="DFHTPV+MS-UIGothic"/>
              </a:rPr>
              <a:t>市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B7468F"/>
                </a:solidFill>
                <a:latin typeface="DFHTPV+MS-UIGothic"/>
                <a:cs typeface="DFHTPV+MS-UIGothic"/>
              </a:rPr>
              <a:t>化改革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4365" y="5648178"/>
            <a:ext cx="453331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逐步推行市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化改革，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源配置，提高生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衣食住行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化的重要性和影响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9925" y="2811373"/>
            <a:ext cx="97869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F62B0"/>
                </a:solidFill>
                <a:latin typeface="CNWGPC+VKPGMO+MicrosoftYaHei-Bold"/>
                <a:cs typeface="CNWGPC+VKPGMO+MicrosoftYaHei-Bold"/>
              </a:rPr>
              <a:t>100%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97810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CNWGPC+VKPGMO+MicrosoftYaHei-Bold"/>
                <a:cs typeface="CNWGPC+VKPGMO+MicrosoftYaHei-Bold"/>
              </a:rPr>
              <a:t>80%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75725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B7468F"/>
                </a:solidFill>
                <a:latin typeface="CNWGPC+VKPGMO+MicrosoftYaHei-Bold"/>
                <a:cs typeface="CNWGPC+VKPGMO+MicrosoftYaHei-Bold"/>
              </a:rPr>
              <a:t>80%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90795" y="3467730"/>
            <a:ext cx="229660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DFHTPV+MS-UIGothic"/>
                <a:cs typeface="DFHTPV+MS-UIGothic"/>
              </a:rPr>
              <a:t>消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FFFEFE"/>
                </a:solidFill>
                <a:latin typeface="DFHTPV+MS-UIGothic"/>
                <a:cs typeface="DFHTPV+MS-UIGothic"/>
              </a:rPr>
              <a:t>升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级驱动经济</a:t>
            </a:r>
            <a:r>
              <a:rPr sz="1550" spc="25">
                <a:solidFill>
                  <a:srgbClr val="FFFEFE"/>
                </a:solidFill>
                <a:latin typeface="DFHTPV+MS-UIGothic"/>
                <a:cs typeface="DFHTPV+MS-UIGothic"/>
              </a:rPr>
              <a:t>增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8710" y="36544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DFHTPV+MS-UIGothic"/>
                <a:cs typeface="DFHTPV+MS-UIGothic"/>
              </a:rPr>
              <a:t>民生福祉提升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04884" y="36544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DFHTPV+MS-UIGothic"/>
                <a:cs typeface="DFHTPV+MS-UIGothic"/>
              </a:rPr>
              <a:t>社会文明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550">
                <a:solidFill>
                  <a:srgbClr val="FFFEFE"/>
                </a:solidFill>
                <a:latin typeface="DFHTPV+MS-UIGothic"/>
                <a:cs typeface="DFHTPV+MS-UIGothic"/>
              </a:rPr>
              <a:t>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40535" y="4051153"/>
            <a:ext cx="2760345" cy="675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衣食住行的改善直接关系到广大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人民群众的民生福祉。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23530" y="4051153"/>
            <a:ext cx="276034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衣食住行的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化反映了社会文明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步的程度和人民群众精神面貌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的改善。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853304" y="4211173"/>
            <a:ext cx="28912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随着衣食住行水平的提高，消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升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成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为经济</a:t>
            </a: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增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的重要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FFFEFE"/>
                </a:solidFill>
                <a:latin typeface="DFHTPV+MS-UIGothic"/>
                <a:cs typeface="DFHTPV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本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件的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构和安排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84539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LAKSRN+WMCKNU+MicrosoftYaHei"/>
                <a:cs typeface="LAKSRN+WMCKN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21429" y="28549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LAKSRN+WMCKNU+MicrosoftYaHei"/>
                <a:cs typeface="LAKSRN+WMCKN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LAKSRN+WMCKNU+MicrosoftYaHei"/>
                <a:cs typeface="LAKSRN+WMCKN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87484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LAKSRN+WMCKNU+MicrosoftYaHei"/>
                <a:cs typeface="LAKSRN+WMCKN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96414" y="38709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时间线</a:t>
            </a:r>
            <a:r>
              <a:rPr sz="1550">
                <a:solidFill>
                  <a:srgbClr val="CD5095"/>
                </a:solidFill>
                <a:latin typeface="DFHTPV+MS-UIGothic"/>
                <a:cs typeface="DFHTPV+MS-UIGothic"/>
              </a:rPr>
              <a:t>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30395" y="38709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专题</a:t>
            </a:r>
            <a:r>
              <a:rPr sz="1550" spc="25">
                <a:solidFill>
                  <a:srgbClr val="EF62B0"/>
                </a:solidFill>
                <a:latin typeface="DFHTPV+MS-UIGothic"/>
                <a:cs typeface="DFHTPV+MS-UIGothic"/>
              </a:rPr>
              <a:t>深入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71994" y="38709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DFHTPV+MS-UIGothic"/>
                <a:cs typeface="DFHTPV+MS-UIGothic"/>
              </a:rPr>
              <a:t>案例分析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96450" y="38709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DFHTPV+MS-UIGothic"/>
                <a:cs typeface="DFHTPV+MS-UIGothic"/>
              </a:rPr>
              <a:t>互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动环节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05483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件将按照改革开放的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索，分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段介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衣食住行的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化。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5700" y="440548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衣食住行中的重要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域和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52540" y="440548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合典型案例，分析衣食住行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744" y="4405483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、小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等互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动环节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，激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习兴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趣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和参与度。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695700" y="4693773"/>
            <a:ext cx="5024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专题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深入探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。</a:t>
            </a:r>
            <a:r>
              <a:rPr sz="1350" spc="167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化背后的原因和影响。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CNWGPC+VKPGMO+MicrosoftYaHei-Bold"/>
                <a:cs typeface="CNWGPC+VKPGM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DFHTPV+MS-UIGothic"/>
                <a:cs typeface="DFHTPV+MS-UIGothic"/>
              </a:rPr>
              <a:t>衣着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3600">
                <a:solidFill>
                  <a:srgbClr val="000000"/>
                </a:solidFill>
                <a:latin typeface="DFHTPV+MS-UIGothic"/>
                <a:cs typeface="DFHTPV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一制服到个性化穿着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626087"/>
            <a:ext cx="420521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改革开放初期，人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的穿着大多以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一制服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主，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装、工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装等。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3349478"/>
            <a:ext cx="4271448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随着市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场经济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外开放的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大，西方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尚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文化逐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渐进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入中国，个性化穿着开始受到年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人的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追捧。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4916658"/>
            <a:ext cx="4138977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当今，人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的穿着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格多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，不同年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段、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群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体都有自己的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格和穿衣搭配。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饰</a:t>
            </a: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文化的多元化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8444" y="1415268"/>
            <a:ext cx="2627873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，西方服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文化也大量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入中国，人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开始接触到品牌、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装周等概念，服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文化的多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元化成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为趋势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58239" y="3236448"/>
            <a:ext cx="2563177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改革开放后，中国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文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化得到重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和挖掘，如旗袍、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唐装等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61655" y="4014323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此外，网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、社交媒体等新型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61655" y="4301978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播方式的出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，也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文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化的交流和多元化提供了更广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阔</a:t>
            </a:r>
            <a:r>
              <a:rPr sz="1350">
                <a:solidFill>
                  <a:srgbClr val="000000"/>
                </a:solidFill>
                <a:latin typeface="DFHTPV+MS-UIGothic"/>
                <a:cs typeface="DFHTPV+MS-UIGothic"/>
              </a:rPr>
              <a:t>的平台。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衣着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的快速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D5095"/>
                </a:solidFill>
                <a:latin typeface="DFHTPV+MS-UIGothic"/>
                <a:cs typeface="DFHTP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展和消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，中国衣着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迎来了快速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展的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衣着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条不断完善，从面料生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制造到品牌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等各个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都得到了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提升和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起也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衣着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提供了新的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售渠道和商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模式，消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者可以更加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方便地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到各种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DFHTPV+MS-UIGothic"/>
                <a:cs typeface="DFHTPV+MS-UIGothic"/>
              </a:rPr>
              <a:t>格、品牌的服装。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CNWGPC+VKPGMO+MicrosoftYaHei-Bold"/>
                <a:cs typeface="CNWGPC+VKPGM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3600">
                <a:solidFill>
                  <a:srgbClr val="000000"/>
                </a:solidFill>
                <a:latin typeface="DFHTPV+MS-UIGothic"/>
                <a:cs typeface="DFHTPV+MS-UIGothic"/>
              </a:rPr>
              <a:t>食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3600">
                <a:solidFill>
                  <a:srgbClr val="000000"/>
                </a:solidFill>
                <a:latin typeface="DFHTPV+MS-UIGothic"/>
                <a:cs typeface="DFHTPV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https://d.book118.com/015104202201011113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DFHTPV+MS-UIGothic</vt:lpstr>
      <vt:lpstr>SimSun</vt:lpstr>
      <vt:lpstr>LAKSRN+WMCKNU+MicrosoftYaHei</vt:lpstr>
      <vt:lpstr>CNWGPC+VKPGMO+MicrosoftYaHei-Bold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2024-09-20T06:47:14.173</cp:lastPrinted>
  <dcterms:created xsi:type="dcterms:W3CDTF">2024-09-19T22:47:14Z</dcterms:created>
  <dcterms:modified xsi:type="dcterms:W3CDTF">2024-09-19T22:47:15Z</dcterms:modified>
</cp:coreProperties>
</file>