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AFF0AE-89F5-442C-A123-8E7A20777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ADFBC0-B53F-4BE3-A81E-AADB04C6F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64F6EE-1408-4F57-B0F7-AB6DFC744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45B776-E017-41EB-927B-2C8D9C0F4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83D180-1F2E-4848-ABCC-351153A46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1B60AD-2F97-4C63-BEDC-8AF1C6AC1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D52A8A-9B50-4264-9288-6AED25744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153342-6E68-4E5A-A7FB-276905559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AF814B-3662-4B95-A20E-F86D2DAA8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A41B7-8B99-4574-A965-418126306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2ABD8-8EB5-419E-8E36-E13667549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10434333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《树节点渲染器示例》ppt课件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树节点渲染器概述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树节点渲染器的基本原理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树节点渲染器的实现方式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树节点渲染器的性能优化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树节点渲染器的应用案例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树节点渲染器概述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958" r="2395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树节点渲染器是一种用于呈现树形结构数据的可视化工具，能够清晰地展示数据的层次关系和节点间的关联。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树节点渲染器定义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通过图形和色彩的搭配，使数据呈现更加直观、易于理解。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可视化效果好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可以处理各种类型的数据，如XML、JSON等。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支持多种数据格式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用户可以通过点击、拖拽等方式与数据进行交互，实现数据的筛选、排序等功能。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交互性强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在数据分析、数据挖掘等领域，树节点渲染器常被用于将数据以直观的方式呈现给用户。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667" r="196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在网站或应用程序的信息架构设计中，树节点渲染器可以用于展示菜单、导航等层级关系。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信息架构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在项目管理中，树节点渲染器可以用于呈现任务分解结构、工作流程等。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树节点渲染器的应用场景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726" r="57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1694" r="216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树节点渲染器的重要性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提高数据可视化的效果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通过树节点渲染器，用户可以更加直观地理解数据的结构和关系，提高数据可视化的效果。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增强用户体验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树节点渲染器具有强大的交互功能，使用户能够更加方便地与数据进行交互，增强用户体验。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在数据处理和分析过程中，树节点渲染器能够快速地呈现数据，提高工作效率。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树节点渲染器的基本原理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树节点是树形结构的基本单元，包含数据和子节点列表。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树节点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节点数据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子节点列表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每个节点都有一个数据字段，用于存储节点的信息。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每个节点都有一个子节点列表，用于存储该节点的所有子节点。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树节点的数据结构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按照深度优先的顺序遍历树节点，从根节点开始，逐层向下。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458" r="15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2458" r="224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深度优先遍历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在遍历过程中，对每个节点进行绘制，包括节点的形状、颜色、大小等。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节点绘制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通过绘制节点的层级关系，展示树形结构的层次结构。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层级关系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渲染算法的原理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异步渲染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将渲染过程拆分成多个任务，利用多线程或异步方式进行渲染，提高渲染速度。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性能监控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实时监控渲染过程中的性能指标，如绘制时间、内存占用等，以便及时调整优化策略。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缓存机制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将已经绘制过的节点缓存起来，避免重复绘制，提高渲染效率。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渲染过程的优化策略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树节点渲染器的实现方式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48" r="15348"/>
          <a:stretch>
            <a:fillRect/>
          </a:stretch>
        </p:blipFill>
        <p:spPr>
          <a:xfrm>
            <a:off x="6822813" y="3719013"/>
            <a:ext cx="2701660" cy="2699124"/>
          </a:xfrm>
          <a:prstGeom prst="diamond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31524" r="31524"/>
          <a:stretch>
            <a:fillRect/>
          </a:stretch>
        </p:blipFill>
        <p:spPr>
          <a:xfrm>
            <a:off x="7719270" y="1064801"/>
            <a:ext cx="3836142" cy="3832540"/>
          </a:xfrm>
          <a:prstGeom prst="diamond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218874" y="1875949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高效、快速、易于实现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图形库如OpenGL、DirectX等提供了丰富的渲染函数和工具，可以快速地实现树节点的渲染。这些库通常具有高效的性能和广泛的应用，能够满足大多数树节点渲染的需求。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83" b="183"/>
          <a:stretch>
            <a:fillRect/>
          </a:stretch>
        </p:blipFill>
        <p:spPr>
          <a:xfrm>
            <a:off x="763829" y="2145985"/>
            <a:ext cx="4887637" cy="2739226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86173" y="1718804"/>
            <a:ext cx="6334925" cy="6334925"/>
          </a:xfrm>
          <a:prstGeom prst="ellipse">
            <a:avLst/>
          </a:prstGeom>
          <a:solidFill>
            <a:schemeClr val="accent3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98000"/>
          </a:blip>
          <a:srcRect l="15348" r="15348"/>
          <a:stretch>
            <a:fillRect/>
          </a:stretch>
        </p:blipFill>
        <p:spPr>
          <a:xfrm>
            <a:off x="7627661" y="1804624"/>
            <a:ext cx="6144669" cy="6138901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7187846" y="792779"/>
            <a:ext cx="3273801" cy="3273801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31524" r="31524"/>
          <a:stretch>
            <a:fillRect/>
          </a:stretch>
        </p:blipFill>
        <p:spPr>
          <a:xfrm>
            <a:off x="7331690" y="938024"/>
            <a:ext cx="2986114" cy="2983311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820521" y="1718804"/>
            <a:ext cx="5410200" cy="3819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功能强大、灵活多变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https://d.book118.com/015104343333011042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2024-09-04T10:36:45.824</cp:lastPrinted>
  <dcterms:created xsi:type="dcterms:W3CDTF">2024-09-04T02:36:45Z</dcterms:created>
  <dcterms:modified xsi:type="dcterms:W3CDTF">2024-09-04T02:36:47Z</dcterms:modified>
</cp:coreProperties>
</file>