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36166-4548-42C7-B101-2D10FFA66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C7126-A800-4748-BD26-4635DC4F2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FCB6B-4C60-4BA5-8A1F-CF16CD324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FD0A5-AF8C-4E7F-89B6-007DBAE21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7FEA2D-AF6E-4E77-98AF-A7CCAC494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4371A0-066D-47A3-A555-139352507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E268AC-4EFF-4571-8C8E-83AD3A4B9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EC051-8840-4B66-9B67-CD489EF54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43830-5D5B-4CD9-9071-72E93ED05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3832C-4D8F-49BC-916D-8525F3160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91BEA-A60B-4299-A733-43D7ACF7F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112131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研发经费流转与使用监测与分析教材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研发经费概述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研发经费流转监测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研发经费使用监测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研发经费流转与使用分析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研发经费流转与使用的问题与对策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研发经费流转与使用的未来展望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研发经费概述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研发经费是指用于科学研究和技术开发活动的经费支出，包括基础研究、应用研究和试验发展等活动的经费。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根据来源和性质的不同，研发经费可分为政府资金、企业资金、社会资金等。其中，政府资金主要来源于各级财政科技拨款，企业资金主要来源于企业自身研发投入，社会资金则主要来源于风险投资、捐赠等。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12" r="24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研发经费的定义与分类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推动科技创新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研发经费是科技创新的重要支撑，对于提升国家科技实力、增强企业竞争力具有重要意义。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研发经费的投入可以带动相关产业的发展，创造更多的就业机会和经济效益。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提高社会福利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研发经费的投入可以促进医疗、教育、环保等社会领域的发展，提高社会福利水平。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研发经费的重要性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预算编制与审批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企业或政府部门根据研发计划和目标，编制研发经费预算，并经过内部审批或上级部门审批。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进度监控与调整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在研发过程中，需要对研发进度和经费使用情况进行实时监控和调整，确保研发计划的顺利进行。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成果评估与验收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研发完成后，需要对研发成果进行评估和验收，包括技术成果、经济效益等方面的评估。同时，对研发经费的使用情况进行审计和核算，确保经费的合规性和有效性。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经费拨付与使用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经过审批后，研发经费按照预算和计划进行拨付和使用，包括设备采购、材料购买、人员工资等支出。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研发经费的流转与使用流程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研发经费流转监测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提高研发经费使用效率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通过对流转数据的分析，发现经费使用中的问题和瓶颈，优化资源配置，提高研发经费的使用效率。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促进研发项目的顺利进行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确保研发项目获得足够的经费支持，避免因经费不足或不合理使用而影响项目的进展和成果。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确保研发经费的合规使用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通过监测研发经费的流转情况，确保经费按照预算和计划进行使用，防止违规行为和浪费现象的发生。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流转监测的目的与意义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信息化管理系统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采用专业的研发经费信息化管理系统，实现经费流转的实时监控、数据分析和预警功能。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第三方审计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定期邀请第三方审计机构对研发经费的流转和使用情况进行审计，确保数据的真实性和合规性。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经费流转台账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建立详细的经费流转台账，记录每一笔经费的收入、支出、用途、时间等信息，以便随时掌握经费的流转情况。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流转监测的方法与工具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明确监测的目标、范围、时间表和责任人等要素，制定详细的监测计划。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制定监测计划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将监测报告反馈给相关部门和人员，并根据报告中的建议进行相应的改进和优化。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按照监测计划的要求，收集相关的经费流转数据，并进行整理和分类。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运用专业的数据分析工具和方法，对收集到的数据进行深入分析，发现其中的规律和问题。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数据分析与解读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将分析结果以报告的形式呈现出来，包括经费流转的总体情况、存在的问题、改进建议等内容。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编写监测报告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流转监测的实施步骤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研发经费使用监测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评估研发绩效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通过对研发经费使用情况的监测和分析，可以评估研发项目的绩效和成果，为决策者提供有关研发投资回报的参考信息。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通过对研发经费使用情况的监测和分析，可以发现资源配置的不合理之处，进而优化资源配置，提高研发效率和成果质量。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确保经费合规使用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通过对研发经费使用情况的监测，确保经费按照预算和规定进行使用，防止违规行为和浪费现象的发生。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417" r="6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使用监测的目的与意义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167" r="161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通过对研发项目的经费使用记录进行分析，包括支出明细、发票、合同等文件，了解经费的实际使用情况。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经费使用记录分析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通过现场核查和审计的方式，对研发项目的经费使用情况进行监督和检查，确保经费使用的真实性和合规性。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现场核查与审计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利用信息化手段，如研发经费管理系统、财务管理系统等，对研发经费使用情况进行实时监测和分析。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信息化监测工具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使用监测的方法与工具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https://d.book118.com/015112131103011034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2024-08-29T16:15:16.338</cp:lastPrinted>
  <dcterms:created xsi:type="dcterms:W3CDTF">2024-08-29T08:15:16Z</dcterms:created>
  <dcterms:modified xsi:type="dcterms:W3CDTF">2024-08-29T08:15:18Z</dcterms:modified>
</cp:coreProperties>
</file>