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E5A63-78CB-4CB3-80FC-A5358286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E982-9523-4A7A-9F46-04FDF155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A423-CE06-4401-BF1F-0C3FCB99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DEBBC-9143-4C46-9FDC-A1C87854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E6CE7-4F28-4090-A872-D40B03B1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2F8B2-C248-4485-A146-2CCDEBBF5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3BC27-871A-4875-BDA2-EFE0EF05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23D17-DFAD-4EDF-AAA5-A22323B3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D4FA9-A8B8-428F-8A45-0B63795C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747E6-9735-4E51-B5F2-6C066A8D8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BA33-B342-4449-9020-9E70D435C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e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14041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毕业设计开题调研方案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调研内容和步骤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预期结果和成果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时间计划和进度安排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通过对相关领域的深入调研，为毕业设计提供充分的理论支持和数据支撑，确保毕业设计的顺利进行和高质量完成。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随着社会的不断发展和科技的进步，相关领域的研究和应用也在不断拓展和深化。为了更好地适应这一趋势，有必要对相关领域进行全面的调研和分析。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95" r="337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本次调研将涵盖相关领域的理论研究、技术应用、市场需求、政策法规等方面。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主要包括相关领域的专家学者、企业代表、政府部门、行业协会等。通过对这些对象的调研，可以全面了解相关领域的发展现状和趋势，为毕业设计提供有力的支持。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调研范围和对象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调研方法和技术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确定研究主题和范围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通过查阅相关学术期刊、论文、书籍等，收集与研究主题相关的文献资料。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筛选和整理文献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对收集到的文献进行筛选和分类，整理出与研究主题密切相关的资料。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分析和归纳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对文献资料进行深入分析和归纳，提炼出研究主题的现状、发展趋势、存在问题等。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根据研究目的和问题，设计科学合理的问卷，包括问题设置、选项设计、问卷排版等。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确定样本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发放和回收问卷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数据分析和处理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根据研究主题和目标人群，确定合适的样本量和抽样方法。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通过线上或线下方式发放问卷，确保问卷的有效回收。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对回收的问卷数据进行整理、统计和分析，提取有用信息。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制定访谈计划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明确访谈目的、对象、时间、地点等，制定详细的访谈计划。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设计访谈提纲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根据研究主题和目的，设计访谈提纲，包括开放式和封闭式问题。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与被访者进行深入交流，记录访谈内容和关键信息。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整理和分析访谈资料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对访谈资料进行整理、分类和分析，提炼出有价值的信息。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访谈调查法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明确考察目的和对象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确定考察的目的、对象和范围，制定详细的考察计划。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设计考察路线和方案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根据考察目的和对象，设计合理的考察路线和方案。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实施考察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深入现场进行观察和记录，收集第一手资料。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整理和分析考察资料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对收集到的资料进行整理、分类和分析，提炼出有用信息。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调研内容和步骤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94" r="28394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明确调研目的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了解行业现状、市场需求、竞争对手情况等，为毕业设计提供有力支持。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确定调研主题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根据毕业设计的方向和领域，选择与之相关的调研主题。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细化调研问题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围绕调研主题，提出具体、明确的调研问题，以便后续设计调研问卷和访谈提纲。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确定调研主题和问题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确定样本数量和受众群体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根据调研目的和问题，确定合适的样本数量和受众群体，以确保调研结果的代表性和可靠性。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根据调研问题和目标受众的特点，设计合理、有效的调研问卷，包括选择题、开放性问题等。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制定访谈提纲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针对需要深入了解的问题，制定访谈提纲，明确访谈的目的、内容和流程。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设计调研问卷和访谈提纲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通过电子邮件、社交媒体等途径发放调研问卷，收集目标受众的意见和反馈。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组织面对面访谈、座谈会等活动，深入了解目标受众的需求和期望。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对收集到的数据进行整理、分类和汇总，以便后续分析。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实施调研和收集数据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运用统计分析方法，对收集到的数据进行深入分析，挖掘数据背后的规律和趋势。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根据数据分析结果，撰写调研报告，包括调研背景、目的、方法、结果分析和结论等部分。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通过图表、数据可视化等手段，将调研结果直观地呈现出来，以便更好地理解和应用。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分析数据和撰写报告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预期结果和成果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预期调研结果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通过调研，收集与研究问题相关的数据、案例和文献资料，为后续的分析和研究提供支撑。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收集相关数据和案例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通过调研，了解所研究领域的市场规模、主要参与者、技术水平、政策法规等方面的现状，以及未来的发展趋势和潜在机会。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深入了解行业现状和发展趋势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通过调研，明确毕业设计的具体研究问题和目标，为后续的研究工作提供指导和方向。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明确研究问题和目标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https://d.book118.com/015114041120011110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2024-09-15T13:12:36.439</cp:lastPrinted>
  <dcterms:created xsi:type="dcterms:W3CDTF">2024-09-15T05:12:36Z</dcterms:created>
  <dcterms:modified xsi:type="dcterms:W3CDTF">2024-09-15T05:12:38Z</dcterms:modified>
</cp:coreProperties>
</file>