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BAA8FD-DB4E-40E2-8539-1C480D89A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26282-4A21-4965-8B0E-841F43E00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8CB1FC-CD5B-43C3-842B-613277469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CC51E6-47D7-4383-9CC9-4477288EB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90B6F1-5BF6-4F1A-88A3-59979B83B3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182082-0DD9-4DB5-A262-1303488669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EF13D2-0CD7-4ED4-AC6B-8639F05BAE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A2C3C0-D629-41F3-BE22-53228932C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A83EAD-A0F4-4FE9-864B-44C5D4A94A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8B460-350F-4612-ABA3-EED919F40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B45326-7012-413B-9E83-9C2328095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12004330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腹泻病人出院标准护理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腹泻病人出院标准概述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腹泻病人出院标准的具体内容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腹泻病人出院后的护理建议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出院标准在腹泻病人护理中的实践与效果</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腹泻病人出院标准概述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通过制定明确的出院标准，医院能够合理分配医疗资源，确保有限的资源用于最需要的患者，提高医疗服务的整体效率。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提高医疗资源利用效率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出院标准的制定有助于确保患者在达到一定的康复程度后出院，降低因过早出院而引发的并发症或病情反复的风险，保障患者的安全。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保障患者安全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合理的出院标准有助于患者在病情得到控制后及时出院，减少不必要的住院时间，降低患者的经济负担，同时提高患者及家属对医疗服务的满意度。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提升患者满意度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出院标准的重要性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疾病类型与严重程度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不同的腹泻疾病类型和严重程度对患者的康复时间和出院标准有影响。医院应根据患者的具体情况，结合疾病的诊疗指南和专家共识，制定相应的出院标准。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治疗效果与康复状况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患者的治疗效果和康复状况是制定出院标准的重要依据。医院应定期评估患者的病情恢复情况，如生命体征、症状改善、实验室检查结果等，以确保患者在达到预期的治疗效果后满足出院标准。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患者自身认知与生活能力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疾病和治疗因素外，患者自身的认知和生活能力也是制定出院标准的重要考虑因素。医院应评估患者是否具备足够的自我管理能力、生活自理能力以及预防疾病复发的认知水平，以确保患者在出院后能够安全地回归正常生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出院标准的制定依据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出院后随访</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医院应安排定期随访计划，对患者出院后的病情状况进行跟踪了解，及时发现并处理可能出现的问题，确保患者的健康状况得到持续关注与维护。</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评估病情</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医生在患者病情稳定后，需对其病情状况、治疗效果、自身认知及生活能力等进行全面评估。</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制定出院计划</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根据评估结果，医生与患者及家属共同制定出院计划，明确出院时间、后续治疗方案和注意事项等。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出院前准备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医护人员需协助患者做好出院前的准备工作，包括办理出院手续、提供必要的健康教育资料、确保患者具备足够的药物供应等。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出院标准的实施流程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腹泻病人出院标准的具体内容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病情稳定是腹泻病人出院的首要条件，指病人的腹泻症状得到控制，没有持续的严重病情表现。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在评估病情稳定时，医生会考虑病人的腹泻次数、粪便性状、腹痛、发热等症状是否得到缓解。此外，病人的生命体征如血压、心率、呼吸等应保持正常范围。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69" r="24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病情稳定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2" r="12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治疗方案完成意味着病人已经完成了医生规定的所有治疗措施，包括药物治疗、饮食调整等。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在出院前，病人应按照医生的指导完成所有治疗方案。此外，病人还应了解出院后的药物治疗计划和注意事项，以便在家中继续治疗和护理。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治疗方案完成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良好的营养状况对于腹泻病人的康复非常重要。在出院前，病人应具备良好的营养状况，以便支持其康复过程。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医生会评估病人的体重、血浆蛋白水平、血红蛋白水平等指标，以确保其营养状况良好。如果需要，医生会为病人制定出院后的饮食计划和营养补充方案。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营养状况良好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37" r="324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家庭护理条件合格意味着病人有合适的家庭环境，具备基本的卫生条件和护理能力，能够为病人提供良好的康复环境。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医生会考虑病人的家庭居住条件、卫生设施、家庭成员的护理能力等因素，以确保病人回家后能够得到适当的照顾和护理。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家庭护理条件合格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https://d.book118.com/015120043302011124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2024-09-29T03:09:04.857</cp:lastPrinted>
  <dcterms:created xsi:type="dcterms:W3CDTF">2024-09-28T19:09:04Z</dcterms:created>
  <dcterms:modified xsi:type="dcterms:W3CDTF">2024-09-28T19:09:06Z</dcterms:modified>
</cp:coreProperties>
</file>