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286A0CE-3851-4172-911A-FCC903111C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6E8930-8DB1-4D71-BCC4-639906ECF7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6A2B029-A44B-4491-BD07-E80351A5CA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4047F2-4013-43D5-83A3-D544A7B898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18F5044-92B5-4757-80A3-1501B841C4E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0BE829-AE79-411C-81CF-43F0F7D44C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73D9770-D2E2-49E9-A317-C4E86233866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0514F5-9EB6-48D0-80DD-D27E70C559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EDAF27-99FA-471F-9148-7384F86639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BD64120-ABB8-407C-B162-8B07615374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39E5AB-3DBB-4A0C-8CF5-9D2755F34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5121313011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工程建设施工质量管理体系的运行与优化</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alpha val="100000"/>
                  </a:srgb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工程建设施工质量管理体系现状</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工程建设施工质量管理体系运行</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工程建设施工质量管理体系优化</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工程建设施工质量管理体系运行效果评估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提高工程建设施工质量</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通过建立和实施质量管理体系，确保施工活动符合相关法规、标准和合同要求，从而提高工程建设施工质量。</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促进企业可持续发展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优化质量管理体系有助于企业提高市场竞争力，降低质量成本，提升客户满意度，进而实现可持续发展。</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推动行业进步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不断完善和优化质量管理体系，有助于提升整个工程建设行业的质量管理水平，促进行业健康、有序发展。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7969" r="27969"/>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介绍企业在工程建设施工过程中如何建立质量管理体系，并确保其有效运行。</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质量管理体系的建立和运行</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阐述企业针对质量管理体系存在的问题和不足所采取的优化措施。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质量管理体系的优化措施</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分享企业在工程建设施工过程中实施质量管理的具体实践案例，包括成功的经验和存在的问题。</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质量管理实践案例</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对质量管理体系运行的效果进行评估，包括质量目标的实现情况、客户满意度、质量成本等方面的分析。</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质量管理效果评估</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工程建设施工质量管理体系现状</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标准规范体系</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包括国家标准、行业标准、地方标准和企业标准等，为工程建设施工质量管理提供了具体的技术要求和操作规范。</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组织架构体系</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施工企业普遍建立了质量管理部门，配备了相应的质量管理人员，形成了较为完善的组织架构体系。</a:t>
            </a:r>
          </a:p>
        </p:txBody>
      </p:sp>
      <p:cxnSp>
        <p:nvCxnSpPr>
          <p:cNvPr id="15" name="Connector 15"/>
          <p:cNvCxnSpPr/>
          <p:nvPr/>
        </p:nvCxnSpPr>
        <p:spPr>
          <a:xfrm>
            <a:off x="7345623" y="5627624"/>
            <a:ext cx="4107349"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政策法规体系</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国家及地方政府出台了一系列关于工程建设施工质量管理的政策法规，为质量管理体系的建立提供了依据和保障。</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现有管理体系概述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管理理念落后</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部分施工企业重进度、轻质量，缺乏对质量管理的足够重视，导致质量管理体系运行不畅。</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制度执行不力</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虽然制定了较为完善的质量管理制度，但在实际执行过程中存在监管不到位、责任不落实等问题。</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技术水平不高</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一些施工企业缺乏先进的技术手段和高素质的技术人才，难以满足高质量施工的要求。</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存在的问题与不足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新型建造方式的出现</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装配式建筑、BIM技术等新型建造方式的广泛应用，对传统施工质量管理体系提出了新的挑战。</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环保要求的提高</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随着社会对环保问题的日益关注，工程建设施工质量管理需要更加注重环境保护和可持续发展。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市场竞争加剧</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随着建筑市场的逐步开放和竞争的加剧，施工企业面临着提高质量、降低成本、缩短工期等多重压力。</a:t>
            </a:r>
          </a:p>
        </p:txBody>
      </p:sp>
      <p:pic>
        <p:nvPicPr>
          <p:cNvPr id="10" name="Picture 10"/>
          <p:cNvPicPr>
            <a:picLocks noChangeAspect="1"/>
          </p:cNvPicPr>
          <p:nvPr/>
        </p:nvPicPr>
        <p:blipFill>
          <a:blip r:embed="rId2"/>
          <a:srcRect l="24125" r="2412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工程建设施工质量管理体系运行</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根据工程特点和业主要求，制定明确、可衡量的质量目标。</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确定质量目标</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围绕质量目标，制定详细的质量计划，包括资源配备、检验批次、验收标准等。</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制定质量计划</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明确各级管理人员和操作人员的质量责任，建立质量责任制。</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明确质量责任</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质量策划</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对施工全过程进行质量控制，包括材料进场检验、施工工艺控制、隐蔽工程验收等。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过程控制</a:t>
            </a:r>
          </a:p>
        </p:txBody>
      </p:sp>
      <p:pic>
        <p:nvPicPr>
          <p:cNvPr id="5" name="Picture 5"/>
          <p:cNvPicPr>
            <a:picLocks noChangeAspect="1"/>
          </p:cNvPicPr>
          <p:nvPr/>
        </p:nvPicPr>
        <p:blipFill>
          <a:blip r:embed="rId2"/>
          <a:srcRect t="14833" b="14833"/>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按照质量计划和相关标准进行检验和试验，确保施工质量符合要求。</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检验与试验</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对发现的不合格品进行标识、记录、评审和处置，防止非预期使用或交付。</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不合格品处理</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https://d.book118.com/015121313011011111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2024-09-16T15:53:05.294</cp:lastPrinted>
  <dcterms:created xsi:type="dcterms:W3CDTF">2024-09-16T07:53:05Z</dcterms:created>
  <dcterms:modified xsi:type="dcterms:W3CDTF">2024-09-16T07:53:07Z</dcterms:modified>
</cp:coreProperties>
</file>