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4558F-5481-4265-9E1F-16C48C7B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47AAD-B025-4C10-908D-46FBA0E00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995DE-BC21-49BE-B836-8326D243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D48B9-C0AE-4F85-8185-90BF6DBE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4D9608-DFCF-411D-83D3-7577790A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5E317-D1FB-4193-BD6E-B9E32FA1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B1887-0BF2-459A-BBF0-4E89F976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1F0A6-5B51-495A-903F-6D301100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6F26D-D809-4350-BD4B-2D6A23614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29FC4-CE57-4CC0-BDCD-2F098EEB3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DB007-532B-4784-9461-A932F6D7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24014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Linux下的C编程工具介绍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Linux下的C编程环境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常用的C编程工具介绍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Linux下的C编程工具使用技巧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C编程工具在实际项目中的应用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23" r="344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分析C编程工具在Linux环境下的重要性，以及它们对开发效率和质量的影响。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介绍Linux下的C编程工具，帮助读者了解在Linux环境下进行C语言开发所需的工具链。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提高开发效率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使用合适的C编程工具可以大大提高代码编写、编译、调试和测试的效率。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一些工具可以帮助开发者发现代码中的错误、内存泄漏等问题，从而提高代码质量。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Linux下的C编程工具通常具有良好的跨平台兼容性，使得开发者可以轻松地在不同的操作系统和硬件平台上开发和部署C语言应用。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Linux环境下有大量的开源C编程工具和库可供使用，这些资源可以帮助开发者更快地构建出高质量的应用程序。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保证代码质量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丰富的开源资源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C编程工具的重要性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Linux下的C编程环境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69" r="248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GCC（GNU Compiler Collection）是Linux下最常用的C语言编译器，支持多种编程语言和平台，具有优化和警告功能。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功能强大的编译器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GCC编译过程包括预处理、编译、汇编和链接四个步骤，生成可执行文件。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GCC提供丰富的命令行选项，如-o指定输出文件名、-I指定头文件搜索路径、-L指定库文件搜索路径等。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命令行选项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GCC具有多种优化级别，可以通过命令行选项进行设置，如-O0表示不优化，-O1、-O2、-O3表示不同级别的优化。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GCC编译器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GDB（GNU Debugger）是Linux下常用的调试工具，支持多种编程语言，包括C、C等。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强大的调试工具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GDB通过加载可执行文件或核心转储文件，设置断点、单步执行、查看变量值等操作进行调试。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GDB提供丰富的命令行操作，如break设置断点、run开始执行、next单步执行、print打印变量值等。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命令行操作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GDB还提供了图形化界面，如GDB/MI接口，可以与其他IDE或编辑器集成，提供更方便的调试体验。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图形化界面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GDB调试器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Make是一个自动化构建工具，通过读取Makefile文件，自动编译和链接项目中的源文件，生成可执行文件。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自动化构建工具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Make支持并行构建，可以同时编译多个源文件，提高构建效率。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Makefile使用简单的语法规则，指定源文件、头文件、库文件等依赖关系，以及编译和链接命令。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Makefile语法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Makefile支持变量和函数定义，可以实现更灵活的构建过程。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变量和函数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Make工具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897" r="1989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强大的文本编辑器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编辑模式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语法高亮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插件扩展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Vim/Emacs编辑器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Vim和Emacs是Linux下常用的文本编辑器，具有强大的编辑功能和可定制性。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Vim和Emacs都支持语法高亮功能，可以自动识别C语言关键字、注释等，提高代码可读性。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Vim提供命令模式、插入模式和可视模式等多种编辑模式，Emacs则通过快捷键和命令进行编辑操作。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Vim和Emacs都支持插件扩展，可以通过安装插件实现更多功能，如代码补全、自动缩进等。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常用的C编程工具介绍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Eclipse CDT 是一款基于 Eclipse 平台的 C/C 开发工具，支持 Windows、Linux 和 macOS 等操作系统。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强大的编辑功能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集成调试器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提供代码补全、语法高亮、代码折叠等编辑功能，提高编程效率。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内置 GDB 调试器，支持断点管理、变量查看、堆栈跟踪等调试功能。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 Makefile 和 CMake 等构建系统，方便管理项目构建和配置。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Eclipse CDT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具备代码补全、语法检查、重构等智能编辑功能，提升编码效率。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智能代码编辑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754" r="2275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 CMake 构建系统，简化项目配置和构建过程。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 CMake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 GDB 和 LLDB 调试器，提供丰富的调试功能，如断点管理、表达式求值等。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强大的调试功能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CLion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Visual Studio Code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轻量级编辑器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Visual Studio Code（VS Code）是一款轻量级的跨平台编辑器，启动速度快，占用资源少。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集成终端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内置终端，方便在编辑器中直接运行命令和脚本。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丰富的插件支持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支持安装各种插件，包括 C/C 扩展插件，提供代码补全、语法高亮、调试等功能。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自定义配置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支持用户自定义配置，可根据个人喜好调整编辑器的外观和行为。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https://d.book118.com/015124014011011101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2024-09-09T06:04:01.492</cp:lastPrinted>
  <dcterms:created xsi:type="dcterms:W3CDTF">2024-09-08T22:04:01Z</dcterms:created>
  <dcterms:modified xsi:type="dcterms:W3CDTF">2024-09-08T22:04:03Z</dcterms:modified>
</cp:coreProperties>
</file>