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9A5D48FE-3839-47E4-B84E-E2490C3F904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0E715-622B-4F28-B04E-C5B85DC05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A3428B-3C7E-4B44-9449-F60C1AB05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B2E41E-8928-486E-9077-EE191F6BD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44CD0D-5D77-40A1-A895-0037C638D9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198209-6C3B-4F82-92F5-366AE8DDB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E8895F-02EC-4CA5-89E2-5BE6726D5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2A9205-C3AF-4BBD-B9C5-5039A23DF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7BA34-9D98-4CFB-A48C-91B70178C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11870-637C-4D74-BA91-E0224A324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25C44-ADA2-47B7-8BA6-D90E6C451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ABC40E-20A5-48CF-AD7D-25FB6CC37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1B68DAC-121D-4B83-9CB7-FDC38C16794E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977AACE-9024-497F-9F03-98F5091718B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130102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货物库存信息更新要点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货物库存信息更新要点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货物库存信息更新的流程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货物库存信息更新的技巧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货物库存信息更新的挑战与解决方案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货物库存信息更新的应用案例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货物库存信息更新要点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货物库存信息更新的重要性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货物库存信息更新是企业管理中非常重要的一环。通过准确更新库存信息，企业可以及时了解库存情况，有效管理货物流转，保障供应链的顺畅运作。只有掌握了正确的更新要点，企业才能够更好地应对市场需求和变化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货物库存信息更新的要点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确保库存数据的准确性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定期盘点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同步更新到系统中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及时更新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防止数据丢失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备份信息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及时更新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有助于货物流转管理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保证供应链畅通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提高库存管理效率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降低资金占用成本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市场应变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应对市场需求变化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提升企业竞争力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货物库存信息更新的重要性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准确数据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提供企业准确的库存数据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帮助企业了解库存动态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什么是货物库存信息更新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定期更新并调整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更新库存情况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库存量、质量、位置等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包括信息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变动等信息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更新内容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货物库存信息更新是企业管理中不可或缺的一环，通过更新和调整库存情况，企业能够更有效地管理货物流转和保障供应链畅通。本章将介绍货物库存信息更新的重要性和目的，帮助您了解货物库存信息更新的意义和作用，掌握货物库存信息更新的要点和注意事项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货物库存信息更新的流程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按时进行库存盘点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货物库存信息更新的流程中，按时进行库存盘点至关重要。制定盘点计划，明确盘点时间和任务分工，选择适当的盘点方式以确保数据的准确性。最后对盘点结果进行核对和分析，是库存信息更新流程中不可或缺的一环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更新库存信息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确保数据同步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将盘点结果录入系统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及时修正错误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检查更新后的数据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保证库存信息准确性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确保数据准确无误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验证库存信息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检查数据准确性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定期对库存信息进行验证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确保信息一致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核对系统数据与实际库存量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保证数据可靠性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发现问题及时处理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提升库存信息管理效率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提高数据更新效率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利用自动化管理工具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提高对更新流程的重视程度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培训员工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规范更新流程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建立健全的管理制度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综上所述，货物库存信息更新的流程需要严格执行，确保数据的准确性和可靠性。只有通过规范的盘点、更新和验证程序，公司的库存管理效率才能得到提升，为业务发展提供有力支持。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货物库存信息更新的技巧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利用技术手段提升效率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提升信息准确性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条码技术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实现实时监控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物联网技术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提高库存更新速度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RFID</a:t>
            </a: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优化库存信息更新流程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找到提升空间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分析流程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减少错误发生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简化步骤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避免信息滞后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信息更新周期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建立库存信息更新团队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为确保信息更新及时有效，需要指派专人负责库存信息更新工作，并创建专门的团队，提供必要的支持和资源。团队绩效评估是持续改进的关键。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https://d.book118.com/015130102014011130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19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7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货物库存信息更新要点</vt:lpstr>
      <vt:lpstr>目录</vt:lpstr>
      <vt:lpstr>第1章 货物库存信息更新要点</vt:lpstr>
      <vt:lpstr> </vt:lpstr>
      <vt:lpstr>货物库存信息更新的要点</vt:lpstr>
      <vt:lpstr>货物库存信息更新的重要性</vt:lpstr>
      <vt:lpstr>什么是货物库存信息更新</vt:lpstr>
      <vt:lpstr>简介</vt:lpstr>
      <vt:lpstr>第2章 货物库存信息更新的流程</vt:lpstr>
      <vt:lpstr> </vt:lpstr>
      <vt:lpstr>更新库存信息</vt:lpstr>
      <vt:lpstr>验证库存信息</vt:lpstr>
      <vt:lpstr>提升库存信息管理效率</vt:lpstr>
      <vt:lpstr>结语</vt:lpstr>
      <vt:lpstr>第3章 货物库存信息更新的技巧</vt:lpstr>
      <vt:lpstr>利用技术手段提升效率</vt:lpstr>
      <vt:lpstr>优化库存信息更新流程</vt:lpstr>
      <vt:lpstr>建立库存信息更新团队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2024-09-29T15:11:16.721</cp:lastPrinted>
  <dcterms:created xsi:type="dcterms:W3CDTF">2024-09-29T07:11:16Z</dcterms:created>
  <dcterms:modified xsi:type="dcterms:W3CDTF">2024-09-29T07:11:18Z</dcterms:modified>
</cp:coreProperties>
</file>