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23EC45-5F27-4F3C-BD9D-4085B9C7CA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11764E-7A49-43AC-B7C3-E2B7C96F3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98E585-8F4B-4085-891D-3D3E4BCDB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15D742-6C8B-401E-926F-0A912FA7FB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D4FC52-7C7E-44B6-9BD8-79B24B7CAE6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C9467F-1FD3-468F-8568-F3015AD6574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7B379E-564C-4AD0-99B1-957EFD9259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D4531-3710-4ACA-BDF5-08A0F83BEB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C393BD-F574-467D-B392-3CC3FB5E09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9135A-8A85-4B35-9688-F69BE5527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A65143-B18A-4158-ACDF-A7B0063E0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13102332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飞机飞行中的力学问题的简单分析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飞行力学基本概念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飞机受力分析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飞机运动状态描述与参数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稳定性与操纵性分析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飞行过程中特殊力学问题探讨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飞行力学基本概念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25761" r="257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452" r="3545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452" r="3545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飞行力学是研究飞行器在空气中的运动规律及其与周围环境相互作用的学科。</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飞行力学定义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主要研究飞机、导弹、卫星等飞行器在飞行过程中的受力、运动状态以及稳定性等问题。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研究对象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飞行力学定义与研究对象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6455" b="645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564" b="2556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990" r="599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飞行力学基本原理</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牛顿运动定律</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飞行器的运动遵循牛顿运动定律，即F=ma，其中F为飞行器受到的合力，m为飞行器质量，a为飞行器加速度。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伯努利定理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流体在流动过程中，速度增加则压力降低；速度减小则压力增加。这一原理对于分析飞机升力产生和机翼形状设计具有重要意义。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陀螺效应</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高速旋转的物体具有保持其旋转轴方向不变的特性。在飞行力学中，陀螺效应被应用于飞机导航和姿态控制等方面。</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167" r="23167"/>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飞行力学为飞机设计提供理论支持，有助于优化飞机气动布局、提高飞行性能和降低能耗。</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飞机设计与性能评估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通过对飞行过程中出现的异常情况进行力学分析，有助于找出事故原因并采取措施防止类似事故再次发生。</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飞行安全与事故分析</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飞行力学在航空器制导与控制方面发挥重要作用，如导弹精确制导、无人机自主飞行等。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航空器制导与控制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在空间探索领域，飞行力学对于航天器轨道设计、姿态控制以及空间环境适应性等方面具有指导意义。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空间探索与航天器设计</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飞行力学在航空领域重要性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飞机受力分析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重力是地球对物体的吸引力，对飞机而言，重力作用在飞机的质心上，方向竖直向下。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飞机在飞行过程中需要克服重力，通过产生向上的升力来平衡重力，以保持飞行状态。</a:t>
            </a:r>
          </a:p>
        </p:txBody>
      </p:sp>
      <p:pic>
        <p:nvPicPr>
          <p:cNvPr id="6" name="Picture 6"/>
          <p:cNvPicPr>
            <a:picLocks noChangeAspect="1"/>
          </p:cNvPicPr>
          <p:nvPr/>
        </p:nvPicPr>
        <p:blipFill>
          <a:blip r:embed="rId2"/>
          <a:srcRect t="852" b="85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2653" b="1265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重力的大小与飞机的质量成正比，因此大型飞机需要产生更大的升力来平衡重力。</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重力对飞机影响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升力是飞机在飞行中受到的主要向上的力，由机翼产生。</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升力产生原理：当机翼在空气中运动时，机翼上表面的气流速度比下表面的快，导致上表面的压力低于下表面，从而产生向上的升力。</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影响因素</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机翼形状：不同形状的机翼产生的升力不同，例如，弧形机翼比平直机翼产生的升力更大。</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飞行速度：飞行速度越快，机翼上下表面的压力差越大，产生的升力也越大。</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空气密度：空气密度越大，机翼上下表面的压力差也越大，产生的升力也越大。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升力产生原理及影响因素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阻力是飞机在飞行中受到的阻碍其前进的力，主要由空气对飞机的摩擦和撞击产生。</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0" name="Picture 10"/>
          <p:cNvPicPr>
            <a:picLocks noChangeAspect="1"/>
          </p:cNvPicPr>
          <p:nvPr/>
        </p:nvPicPr>
        <p:blipFill>
          <a:blip r:embed="rId2"/>
          <a:srcRect t="13726" b="13726"/>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阻力来源及减小方法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摩擦阻力</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空气与飞机表面摩擦产生的阻力。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压差阻力</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由于空气流过飞机表面时速度不同而产生的压力差所形成的阻力。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阻力来源及减小方法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alphaModFix amt="70000"/>
          </a:blip>
          <a:srcRect t="1418" b="141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诱导阻力：由于机翼产生升力而诱导出来的阻力。</a:t>
            </a:r>
          </a:p>
        </p:txBody>
      </p:sp>
      <p:pic>
        <p:nvPicPr>
          <p:cNvPr id="7" name="Picture 7"/>
          <p:cNvPicPr>
            <a:picLocks noChangeAspect="1"/>
          </p:cNvPicPr>
          <p:nvPr/>
        </p:nvPicPr>
        <p:blipFill>
          <a:blip r:embed="rId3">
            <a:alphaModFix amt="70000"/>
          </a:blip>
          <a:srcRect l="25728" r="25728"/>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418" b="1418"/>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阻力来源及减小方法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074" r="26074"/>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流线型设计可以减小空气对飞机的撞击，从而降低阻力。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采用流线型设计</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高性能材料可以降低飞机的重量，从而减小阻力。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使用高性能材料</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适当的飞行姿态和速度可以降低压差阻力和诱导阻力。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优化飞行姿态和速度</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阻力来源及减小方法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推力是飞机发动机产生的向前的力，用于克服阻力和维持飞行速度。</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在稳定飞行状态下，推力与阻力达到平衡，即推力等于阻力，飞机保持恒定的飞行速度。</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如果推力大于阻力，飞机将加速；反之，如果推力小于阻力，飞机将减速。因此，飞行员需要通过调整发动机推力来保持飞行速度的稳定。</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1" name="Picture 11"/>
          <p:cNvPicPr>
            <a:picLocks noChangeAspect="1"/>
          </p:cNvPicPr>
          <p:nvPr/>
        </p:nvPicPr>
        <p:blipFill>
          <a:blip r:embed="rId2"/>
          <a:srcRect l="18181" r="18181"/>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5199" r="1519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836" r="11836"/>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推力与阻力平衡关系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飞机运动状态描述与参数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https://d.book118.com/015131023324011102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2024-09-11T23:18:09.213</cp:lastPrinted>
  <dcterms:created xsi:type="dcterms:W3CDTF">2024-09-11T15:18:09Z</dcterms:created>
  <dcterms:modified xsi:type="dcterms:W3CDTF">2024-09-11T15:18:11Z</dcterms:modified>
</cp:coreProperties>
</file>