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A8B1D5-80AC-48A9-81C8-0C579877C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8C6DA2-C6CB-4791-8D3E-FD315E63C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A539CB-7157-4862-9351-2670C084E3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85568C-D059-4EA0-9DC3-8690139F8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A4B4A1-6086-42F8-B087-EEC50B4D7D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526E33-4215-4463-BFB8-DCC916002E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E2A6A8-6449-4136-B86F-058683698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681ED9-B53C-4035-9A9E-3A526E5F8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D1B882-0833-4D53-B6F5-0B6FE3512E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1105AD-7F02-4227-9801-32962C2BD7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818D40-4FE4-4CD4-B6A8-631DAA370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5132324232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餐饮业中的危险源辨识与风险评估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餐饮业危险源概述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危险源辨识方法与步骤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风险评估方法与标准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餐饮业各类危险源分析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风险控制措施与建议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餐饮业危险源概述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可能导致人身伤害或健康损害的根源、状态或行为，或其组合。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根据性质不同，可分为物理性、化学性、生物性和心理性四类。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危险源分类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250" r="212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烹饪过程中产生的油烟，含有多种有害物质，长期吸入对人体健康有害。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油烟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燃气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电气设备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食品卫生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使用燃气设备时，可能发生泄漏、爆炸等安全事故。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使用不当或老化破损的电气设备，容易引发触电、火灾等危险。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食品储存、加工、制作过程中，可能出现交叉污染、过期变质等问题，引发食物中毒等食品安全事故。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餐饮业常见危险源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通过辨识危险源，可以及时发现并采取措施消除或降低危险，从而预防事故的发生。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预防事故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保护员工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提高企业形象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7750" b="7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保障员工的人身安全和健康，减少工伤事故和职业病的发生。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做好危险源辨识和风险评估工作，有助于提高企业安全管理水平，增强客户对企业的信任度。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危险源辨识重要性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危险源辨识方法与步骤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000" r="14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事故案例分析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收集同类型餐饮业的事故案例，对事故原因进行深入分析，辨识出危险源。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现场观察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对餐饮业的现场环境、设备设施、作业过程等进行实地观察，记录潜在的危险源。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员工访谈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与员工进行交流，了解他们对工作环境和作业过程中存在的危险源的认识和看法。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现场调查法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针对餐饮业的特点，设计包含危险源辨识相关问题的问卷。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设计问卷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将问卷发放给餐饮业的员工、管理人员、专家等，收集他们对危险源的认识和看法。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发放与收集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对收集到的问卷数据进行统计分析，总结出危险源的类型、分布和危害程度。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问卷调查法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专家选择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选择具有餐饮业安全管理经验和专业知识的专家进行评估。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专家根据自身的知识和经验，对餐饮业的危险源进行辨识和评估。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结果汇总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将多位专家的评估结果进行汇总和分析，形成最终的危险源辨识结果。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专家评估法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辨识步骤及注意事项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1569100" y="1879440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569100" y="4103994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471231" y="1879440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471231" y="4103994"/>
            <a:ext cx="1357679" cy="1285263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1875213" y="2149345"/>
            <a:ext cx="745452" cy="745452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6777167" y="2149167"/>
            <a:ext cx="745808" cy="74580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875035" y="4373721"/>
            <a:ext cx="745808" cy="745808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6777167" y="4373721"/>
            <a:ext cx="745808" cy="745808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3233929" y="1742267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明确辨识目的和范围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118203" y="1742267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选择合适的辨识方法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233929" y="3981700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全面细致地辨识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118203" y="3981700"/>
            <a:ext cx="2667000" cy="37815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及时更新和完善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3266990" y="2149345"/>
            <a:ext cx="2600876" cy="1087920"/>
            <a:chOff x="3266990" y="2149345"/>
            <a:chExt cx="2600876" cy="1087920"/>
          </a:xfrm>
        </p:grpSpPr>
        <p:sp>
          <p:nvSpPr>
            <p:cNvPr id="37" name="TextBox 37"/>
            <p:cNvSpPr txBox="1"/>
            <p:nvPr/>
          </p:nvSpPr>
          <p:spPr>
            <a:xfrm>
              <a:off x="3266990" y="2149345"/>
              <a:ext cx="2600876" cy="108792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在进行危险源辨识前，需要明确辨识的目的、范围和重点。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8151265" y="2149345"/>
            <a:ext cx="2600876" cy="1087920"/>
            <a:chOff x="8151265" y="2149345"/>
            <a:chExt cx="2600876" cy="1087920"/>
          </a:xfrm>
        </p:grpSpPr>
        <p:sp>
          <p:nvSpPr>
            <p:cNvPr id="39" name="TextBox 39"/>
            <p:cNvSpPr txBox="1"/>
            <p:nvPr/>
          </p:nvSpPr>
          <p:spPr>
            <a:xfrm>
              <a:off x="8151265" y="2149345"/>
              <a:ext cx="2600876" cy="108792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根据餐饮业的实际情况和特点，选择合适的危险源辨识方法。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266990" y="4373721"/>
            <a:ext cx="2600876" cy="1087920"/>
            <a:chOff x="3266990" y="4373721"/>
            <a:chExt cx="2600876" cy="1087920"/>
          </a:xfrm>
        </p:grpSpPr>
        <p:sp>
          <p:nvSpPr>
            <p:cNvPr id="41" name="TextBox 41"/>
            <p:cNvSpPr txBox="1"/>
            <p:nvPr/>
          </p:nvSpPr>
          <p:spPr>
            <a:xfrm>
              <a:off x="3266990" y="4373721"/>
              <a:ext cx="2600876" cy="108792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在辨识过程中，需要对餐饮业的各个方面进行全面细致的调查和分析，确保不遗漏任何潜在的危险源。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51265" y="4373721"/>
            <a:ext cx="2600876" cy="1087920"/>
            <a:chOff x="8151265" y="4373721"/>
            <a:chExt cx="2600876" cy="1087920"/>
          </a:xfrm>
        </p:grpSpPr>
        <p:sp>
          <p:nvSpPr>
            <p:cNvPr id="43" name="TextBox 43"/>
            <p:cNvSpPr txBox="1"/>
            <p:nvPr/>
          </p:nvSpPr>
          <p:spPr>
            <a:xfrm>
              <a:off x="8151265" y="4373721"/>
              <a:ext cx="2600876" cy="108792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随着餐饮业的发展和变化，需要及时更新和完善危险源辨识结果，以确保安全管理工作的有效性。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风险评估方法与标准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通过对历史数据、实时监测数据等进行统计分析，评估危险源的风险等级。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故障树分析法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利用故障树模型，分析系统中各事件之间的逻辑关系，计算顶事件发生的概率。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事件树分析法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通过建立事件树模型，分析初始事件可能导致的后续事件链，评估潜在风险。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定量评估法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安全检查表法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根据安全检查表，对餐饮业的各个环节进行逐项检查，识别潜在的危险源。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预先危险性分析法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在餐饮业运营之前，对可能出现的危险源进行预测和分析，评估其潜在风险。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故障模式及影响分析法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分析餐饮业中设备、设施等可能发生的故障模式及其对运营的影响，识别关键危险源。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定性评估法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模糊综合评估法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运用模糊数学理论，将危险源的多个风险因素进行综合考虑，得出一个相对客观的评估结果。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灰色系统理论评估法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利用灰色系统理论，处理危险源评估中的不确定性问题，提高评估的准确性。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基于人工智能的评估法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借助人工智能、机器学习等技术，对大量数据进行处理和分析，实现危险源的智能识别和风险评估。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综合评估法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https://d.book118.com/015132324232011041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2024-09-02T09:09:50.893</cp:lastPrinted>
  <dcterms:created xsi:type="dcterms:W3CDTF">2024-09-02T01:09:50Z</dcterms:created>
  <dcterms:modified xsi:type="dcterms:W3CDTF">2024-09-02T01:09:53Z</dcterms:modified>
</cp:coreProperties>
</file>