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BB332-A9AD-42AB-A41E-1950A1C0F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809A7-E695-41E5-AF99-1F9D9AE5A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FAB26-0A81-4417-97D7-4D8A13DB5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DE78E-7DE3-4938-911C-7E4DCEF9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1768D6-F62E-43DA-8D4C-CCD5F356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4700FF-655D-4B42-878E-8A67E8B8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CCA08-96F3-450E-9BD0-FF4BBAA7B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A8657-1F8F-4C14-B3E3-11E18094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CF126-41CA-4021-8D99-80002A9D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E7025-A675-467E-89B6-BD092240B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E31FC-BE67-4E00-BFBD-E532BDFA6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332120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新零售演化和迭代的态势分析与趋势研判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新零售演化历程及现状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迭代升级中的关键技术与应用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消费者行为变化对新零售影响分析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未来发展趋势预测与挑战应对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随着互联网、大数据、人工智能等技术的快速发展，传统零售业正经历着前所未有的冲击和变革，新零售应运而生。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数字化时代推动零售业变革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消费者需求日益多样化、个性化，购物行为也逐渐向线上迁移，对新零售的发展提出了更高要求。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消费者需求和行为变化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新零售不仅改变了消费方式，还促进了产业升级和经济增长，成为经济发展的新动力。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新零售对经济增长的贡献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本报告旨在分析新零售的演化和迭代态势，预测未来发展趋势，为相关企业和政府部门提供决策参考。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本报告将涵盖新零售的概念、发展历程、现状分析、未来趋势预测等方面，重点关注新零售在数字化、智能化、线上线下融合等方面的创新实践。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新零售演化历程及现状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768" b="157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新零售起源与发展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电子商务的崛起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随着互联网技术的普及和电子商务平台的出现，消费者开始逐渐转向线上购物，打破了传统零售的时间和空间限制。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随着消费者对购物体验的需求升级，线上线下融合的零售模式逐渐兴起，实现了线上便捷性和线下体验性的完美结合。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智能化与数据驱动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人工智能、大数据等技术的不断发展，为新零售提供了更精准的市场分析和个性化推荐，进一步提升了消费者体验。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中国新零售市场发展迅速，以阿里巴巴、京东等为代表的电商平台不断推动线上线下融合，同时涌现出众多创新型企业，如盒马鲜生、瑞幸咖啡等。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欧美等发达国家的新零售市场同样呈现蓬勃发展态势，亚马逊、沃尔玛等国际巨头纷纷布局线上线下全渠道零售，注重提升消费者体验。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国内外新零售现状比较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作为国内新零售的典型代表，盒马鲜生通过线上线下融合、30分钟快速配送等创新模式，为消费者提供了便捷、新鲜的购物体验。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亚马逊推出的无人便利店，利用计算机视觉、深度学习等技术，实现了即拿即走、无需排队的购物体验，展现了科技在新零售领域的巨大潜力。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亚马逊Go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盒马鲜生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迭代升级中的关键技术与应用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利用自然语言处理、图像识别等技术，为消费者提供个性化推荐和购物指导。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40" r="87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449" r="104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智能支付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通过智能语音应答、情感分析等技术，提升客户服务质量和效率。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运用生物识别、移动支付等技术，简化支付流程，提高支付安全性。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人工智能技术在新零售中应用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通过收集和分析消费者行为数据，构建精准的用户画像，为个性化营销提供数据支持。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精准推荐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基于用户画像和购物历史，为消费者推荐符合其需求和偏好的商品和服务。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运用大数据分析技术，对营销活动的效果进行实时监测和评估，以便及时调整策略。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大数据驱动下的精准营销策略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通过物联网技术实现仓库自动化、智能化管理，提高仓储效率和准确性。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智能化仓储管理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运用物联网技术对物流过程进行实时监控和追踪，实现物流信息的透明化和可视化。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物流追踪与可视化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利用物联网技术和大数据分析，优化配送路线和配送时间，提高配送效率和准确性。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物联网技术在供应链管理中应用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https://d.book118.com/015133212042011114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2024-09-21T05:27:12.141</cp:lastPrinted>
  <dcterms:created xsi:type="dcterms:W3CDTF">2024-09-20T21:27:12Z</dcterms:created>
  <dcterms:modified xsi:type="dcterms:W3CDTF">2024-09-20T21:27:14Z</dcterms:modified>
</cp:coreProperties>
</file>