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80C3F-3914-428B-AC89-6E5C723BD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BDBDE-7816-47D5-9237-4D9C15A73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27D70-4C74-4798-A9F2-ED79A4778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1668B-A527-41BA-B824-4A5B3A3D2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F5AB0-9E09-48A5-A73D-C2B0281E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1AF61-11D1-4831-9BE2-D943D639A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CCBA84-9135-4945-82EF-E9B36AFBB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9DA2B-316F-4A7C-B41C-276078F3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8D564-5AA6-4BF1-A361-1775D94D8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3C795-7FC7-4C32-9BC8-345A353FB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CE21E-0BC6-4EFD-820C-4BBAE2688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41144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生物教学课件《吸烟的危害》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吸烟对呼吸系统的影响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吸烟对心血管系统的影响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吸烟对其他身体系统的影响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吸烟对青少年的危害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吸烟对社会和环境的危害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吸烟对呼吸系统的影响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367" b="103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吸烟对肺部的损害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吸烟会导致肺部炎症和感染，增加肺部疾病的风险，如慢性阻塞性肺疾病（COPD）和支气管炎。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吸烟会加速肺部组织老化，导致肺功能下降，影响呼吸系统的正常运作。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吸烟还会增加肺部肿瘤的风险，尤其是肺癌。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吸烟会对呼吸道产生刺激，导致呼吸道黏膜受损，引发咳嗽、咳痰、呼吸困难等症状。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长期吸烟会导致呼吸道炎症，增加呼吸道疾病的风险，如哮喘和慢性阻塞性肺病。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吸烟还会降低呼吸道免疫力，使呼吸道更容易受到感染。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吸烟对呼吸道的刺激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吸烟时间越长、吸烟量越大，患肺癌的风险越高。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吸烟不仅导致肺癌，还可能引起其他类型的癌症，如喉癌、食管癌和膀胱癌等。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433" r="443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28" r="71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48" r="1174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吸烟是肺癌的主要危险因素之一，吸烟者的肺癌发病率比非吸烟者高得多。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吸烟与肺癌的关系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吸烟对心血管系统的影响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20" r="179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心肌梗塞和心脏猝死的风险增加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长期吸烟可导致冠状动脉痉挛和血栓形成，引发心肌梗塞和心脏猝死。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增加患冠心病的风险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吸烟会损伤血管内皮细胞，导致动脉粥样硬化，进而引发冠心病。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加重心脏负担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烟草中的尼古丁和其他有害物质会导致心率加快和血压升高，增加心脏负担。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吸烟对心脏的危害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吸烟会损伤血管内皮细胞，导致血管弹性下降和血管硬化。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血管内皮损伤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吸烟会加速动脉粥样硬化的进程，使血管狭窄和阻塞的风险增加。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吸烟会增加血液粘稠度，促进血栓形成，导致血管阻塞和心肌梗塞。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吸烟对血管的损害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12" r="143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吸烟是心血管疾病的重要危险因素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吸烟可导致心血管疾病的发生和发展，增加患者死亡风险。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戒烟对心血管健康的益处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戒烟可以显著降低心血管疾病的风险，改善心血管健康。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预防心血管疾病的措施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除了戒烟外，还包括健康饮食、适量运动和控制慢性疾病等综合措施。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吸烟与心血管疾病的关系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吸烟对其他身体系统的影响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https://d.book118.com/015141144243011040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2024-08-31T23:32:14.221</cp:lastPrinted>
  <dcterms:created xsi:type="dcterms:W3CDTF">2024-08-31T15:32:14Z</dcterms:created>
  <dcterms:modified xsi:type="dcterms:W3CDTF">2024-08-31T15:32:16Z</dcterms:modified>
</cp:coreProperties>
</file>