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AD8FB-59AB-4DFA-B030-3BA81C5A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1E9D3-6F68-4B36-97B3-A52F13AC4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87469-44BD-4F47-BEC7-F25CFE46F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259BE-9421-4CAD-9FDF-9C65459B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B996A-E1AA-4C54-A790-19CD5553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09B3C-A14A-4A3D-99FE-B841726CE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EFAA6C-685F-4D68-947D-18F71A784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2012F-A453-4AC0-8E58-35E2A3DB3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5F029-E4BE-485D-99FF-69F332CD9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13867-31D3-4130-8E8D-AEBF0F80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9056C-C638-4AC1-BC5D-EEE53E0F5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42241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安全管理办法与安全措施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安全管理实践与应用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安全管理是指通过一系列组织、技术、教育等手段，对企业生产经营活动中的危险、有害因素进行辨识、评价、控制，预防事故发生，保障人身安全与健康、财产安全的管理活动。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安全管理是企业生产经营活动的重要组成部分，是保障企业生产安全、减少事故损失、提高经济效益的重要手段。加强安全管理，对于促进企业可持续发展、维护社会稳定具有重要意义。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安全管理的目标是防止和减少生产安全事故，保障人民群众生命和财产安全，促进经济持续健康发展。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安全管理应遵循“安全第一、预防为主、综合治理”的方针，坚持“管生产必须管安全”、“谁主管谁负责”的原则，实行“党政同责、一岗双责、齐抓共管、失职追责”的制度。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安全管理体系是指企业为实现安全生产目标，通过建立组织机构、明确职责权限、制定规章制度、实施风险控制等措施，形成的一套完整的管理体系。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建立安全管理机构、明确安全管理职责、制定安全管理制度和操作规程、实施安全教育和培训、开展安全检查和隐患排查治理、建立应急救援机制等。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安全管理体系构建步骤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加强组织领导，落实责任制；加强宣传教育，提高安全意识；加强监督检查，确保制度执行；加强应急管理，提高处置能力。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安全管理体系运行保障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安全管理体系构建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及时更新和完善安全规章制度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随着企业发展和外部环境变化，不断更新和完善安全规章制度，确保其适应性和有效性。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明确安全规章制度的重要性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规章制度是企业安全管理的基础，是保障员工人身安全和财产安全的重要措施。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制定全面、科学的安全规章制度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结合企业实际情况，制定涵盖各个方面、具有可操作性的安全规章制度。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根据岗位职责和工作内容，明确各级管理人员和员工在安全工作中的具体职责。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落实“一岗双责”要求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要求各级管理人员在履行岗位职责的同时，也要履行相应的安全职责，实现安全与业务的紧密结合。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建立安全考核机制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对各级管理人员和员工的安全职责履行情况进行定期考核，并将考核结果作为奖惩和晋升的重要依据。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建立安全责任制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针对不同岗位和工种，开展相应的安全培训，提高员工的安全意识和操作技能。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开展全员安全培训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通过宣传栏、标语、警示牌等多种形式，加强安全宣传，营造浓厚的安全文化氛围。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定期组织员工进行应急演练，提高员工在紧急情况下的应对能力和自救互救能力。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加强安全培训与宣传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对企业各个场所、设备、设施等进行定期安全检查，及时发现和消除安全隐患。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实施专项安全检查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针对特定时期、特定任务或特定场所，实施专项安全检查，确保各项安全措施得到有效落实。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进行安全评估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定期对企业的安全状况进行全面评估，分析存在的问题和不足，提出改进措施和建议。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确保建筑物、围墙、门窗等物理设施完好无损，防止未经授权的访问和破坏。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对重要设备和资产进行加锁、封装或监控，防止被盗窃或破坏。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采用门禁系统、保安巡逻等手段，严格控制人员和车辆的进出，确保安全区域的安全。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物理访问控制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物理安全措施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https://d.book118.com/015142241031011102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2024-09-10T22:57:32.163</cp:lastPrinted>
  <dcterms:created xsi:type="dcterms:W3CDTF">2024-09-10T14:57:32Z</dcterms:created>
  <dcterms:modified xsi:type="dcterms:W3CDTF">2024-09-10T14:57:34Z</dcterms:modified>
</cp:coreProperties>
</file>