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1C84B-B2CE-4AA6-AEBA-F2E2B7BB3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02AF0-7BAF-43DA-9ADF-4B61B73D4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0CA53-A146-4919-B145-A2D552A07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A4343-C3A0-4B8C-9DBB-294E72B57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D8420A-B92C-4FEF-A9C4-F779735F7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721146-CC48-4E03-B98B-93925D79A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612904-E822-48E9-BAC0-249868CAE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A39E2-FE17-4EC9-981B-F478FF945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A617E-0DAC-4A21-A4DA-FA457CAC3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7EE10-937C-41BD-ACD6-B5E0AA2BF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1B120-F2AF-41DE-B45A-2BA26945B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14224202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血液透析患者的心理护理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血液透析患者的常见心理问题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心理护理策略和方法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血液透析患者常常面临身体和心理的双重压力，对疾病的恐惧以及对透析过程的未知导致焦虑和恐惧情绪的产生。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焦虑和恐惧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长期的疾病困扰以及透析过程中的不适可能引发患者的抑郁情绪，表现为情绪低落、失去兴趣等症状。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抑郁和情绪低落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透析过程的不适以及心理压力可能导致患者睡眠质量下降，进一步影响患者的情绪和健康状况。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由于疾病和治疗带来的身体和形象的改变，患者可能会感到自尊心受损，产生自卑和无助感。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自尊心受损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血液透析患者的心理问题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236" r="1323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通过心理护理，可以帮助患者调节情绪，减轻焦虑和抑郁，提高患者的生活质量。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良好的心理状态有助于患者更好地配合治疗，提高治疗依从性。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促进治疗依从性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心理状态与生理健康密切相关，心理护理有助于改善患者的生理指标，促进疾病的康复。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改善生理指标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心理护理过程中，医护人员与患者有更多的交流和接触机会，有助于建立良好的医患关系。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建立良好医患关系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血液透析患者的常见心理问题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焦虑和恐惧是血液透析患者最常见的心理问题之一，他们常常担心治疗效果、治疗过程中的并发症以及治疗对生活的影响。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患者可能会表现出紧张、不安、易怒、失眠等症状，严重时甚至会影响到治疗的顺利进行。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674" b="867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34" b="1023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对于焦虑和恐惧的心理护理，应关注患者的情绪变化，倾听他们的担忧和顾虑，提供必要的解释和安慰，帮助他们建立正确的认知观念。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焦虑和恐惧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抑郁和沮丧是血液透析患者常见的情绪问题，他们可能会感到无助、绝望、失去生活的乐趣和意义。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患者可能会出现情绪低落、兴趣丧失、食欲减退、睡眠障碍等症状，严重时甚至会有自杀倾向。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对于抑郁和沮丧的心理护理，应给予患者足够的关注和支持，鼓励他们表达自己的情感，提供专业的心理咨询和治疗，帮助他们重新找回生活的乐趣和意义。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0755" r="1075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845" r="1184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抑郁和沮丧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对于孤独和隔离感的心理护理，应鼓励患者积极参与社交活动，提供必要的社交支持，帮助他们建立良好的人际关系，减轻孤独和隔离感。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血液透析患者常常需要长时间的独处，这可能导致他们感到孤独和隔离，缺乏社交互动和支持。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患者可能会出现社交障碍、人际关系疏离、自我封闭等症状，这不仅会影响他们的心理健康，还会影响到治疗效果和生活质量。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23281" b="2328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24554" b="24554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孤独和隔离感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2734162"/>
            <a:ext cx="2990850" cy="3076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部分血液透析患者可能会对治疗产生抵触和抗拒心理，他们可能认为治疗是一种负担，对治疗效果持怀疑态度。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24504" y="2734162"/>
            <a:ext cx="2995145" cy="30601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患者可能会表现出不配合、不遵医嘱、拒绝治疗等症状，这不仅会影响到治疗效果，还可能加重病情。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314120" y="2734162"/>
            <a:ext cx="2995145" cy="30601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对治疗的抵触和抗拒的心理护理，应与患者进行充分的沟通和交流，了解他们的顾虑和疑虑，提供必要的解释和指导，帮助他们建立正确的认知观念和治疗态度。同时，医护人员应以耐心、细致的态度对待患者，建立良好的医患关系，提高患者的治疗依从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66577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518102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1830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对治疗的抵触和抗拒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心理护理策略和方法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提供全面的疾病和透析知识，帮助患者了解治疗过程和注意事项。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向患者介绍血液透析的基本原理、治疗流程、注意事项以及可能出现的并发症，使患者对治疗有正确的认识和合理的期望。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提供信息和教育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226" b="92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与患者建立信任关系，促进有效沟通，增强患者的安全感。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关心患者的感受，倾听他们的需求和担忧，给予积极的回应和支持。通过与患者建立亲密关系，增强他们对医护人员的信任感。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建立信任和亲密关系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https://d.book118.com/015142242023011113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2024-09-19T17:48:23.725</cp:lastPrinted>
  <dcterms:created xsi:type="dcterms:W3CDTF">2024-09-19T09:48:23Z</dcterms:created>
  <dcterms:modified xsi:type="dcterms:W3CDTF">2024-09-19T09:48:25Z</dcterms:modified>
</cp:coreProperties>
</file>